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256" r:id="rId2"/>
    <p:sldId id="257" r:id="rId3"/>
    <p:sldId id="289" r:id="rId4"/>
    <p:sldId id="287" r:id="rId5"/>
    <p:sldId id="288" r:id="rId6"/>
    <p:sldId id="261" r:id="rId7"/>
    <p:sldId id="262" r:id="rId8"/>
    <p:sldId id="263" r:id="rId9"/>
    <p:sldId id="264" r:id="rId10"/>
    <p:sldId id="265" r:id="rId11"/>
    <p:sldId id="266" r:id="rId12"/>
    <p:sldId id="267" r:id="rId13"/>
    <p:sldId id="268" r:id="rId14"/>
    <p:sldId id="269" r:id="rId15"/>
    <p:sldId id="270" r:id="rId16"/>
    <p:sldId id="271" r:id="rId17"/>
    <p:sldId id="286" r:id="rId18"/>
    <p:sldId id="273" r:id="rId19"/>
    <p:sldId id="274" r:id="rId20"/>
    <p:sldId id="275" r:id="rId21"/>
    <p:sldId id="276" r:id="rId22"/>
    <p:sldId id="290" r:id="rId23"/>
    <p:sldId id="278" r:id="rId24"/>
    <p:sldId id="279" r:id="rId25"/>
    <p:sldId id="291" r:id="rId26"/>
    <p:sldId id="281" r:id="rId27"/>
    <p:sldId id="282" r:id="rId28"/>
    <p:sldId id="283" r:id="rId29"/>
    <p:sldId id="284" r:id="rId30"/>
    <p:sldId id="285" r:id="rId31"/>
  </p:sldIdLst>
  <p:sldSz cx="12192000" cy="6858000"/>
  <p:notesSz cx="6858000" cy="9144000"/>
  <p:embeddedFontLst>
    <p:embeddedFont>
      <p:font typeface="Arial Black" panose="020B0A04020102020204" pitchFamily="34" charset="0"/>
      <p:regular r:id="rId33"/>
      <p:bold r:id="rId34"/>
    </p:embeddedFont>
    <p:embeddedFont>
      <p:font typeface="Roboto" panose="02000000000000000000"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iNS4eePnUq1xlREk5N+L9Kf1QMy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314E"/>
    <a:srgbClr val="9DDA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AC0887-ED29-41A5-8A2B-C48AF217B28E}" v="198" dt="2024-05-16T06:40:12.446"/>
  </p1510:revLst>
</p1510:revInfo>
</file>

<file path=ppt/tableStyles.xml><?xml version="1.0" encoding="utf-8"?>
<a:tblStyleLst xmlns:a="http://schemas.openxmlformats.org/drawingml/2006/main" def="{FAF24701-AA06-4264-A880-77B3B8F4C596}">
  <a:tblStyle styleId="{FAF24701-AA06-4264-A880-77B3B8F4C59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81"/>
    <p:restoredTop sz="94628"/>
  </p:normalViewPr>
  <p:slideViewPr>
    <p:cSldViewPr snapToGrid="0">
      <p:cViewPr varScale="1">
        <p:scale>
          <a:sx n="90" d="100"/>
          <a:sy n="90" d="100"/>
        </p:scale>
        <p:origin x="190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microsoft.com/office/2016/11/relationships/changesInfo" Target="changesInfos/changesInfo1.xml"/><Relationship Id="rId20" Type="http://schemas.openxmlformats.org/officeDocument/2006/relationships/slide" Target="slides/slide19.xml"/><Relationship Id="rId41"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Evans" userId="5c2c90e6-bd37-46b0-abd4-8f7893291862" providerId="ADAL" clId="{7AAC0887-ED29-41A5-8A2B-C48AF217B28E}"/>
    <pc:docChg chg="undo custSel addSld delSld modSld modMainMaster">
      <pc:chgData name="Sarah Evans" userId="5c2c90e6-bd37-46b0-abd4-8f7893291862" providerId="ADAL" clId="{7AAC0887-ED29-41A5-8A2B-C48AF217B28E}" dt="2024-05-16T06:53:59.175" v="4670" actId="1036"/>
      <pc:docMkLst>
        <pc:docMk/>
      </pc:docMkLst>
      <pc:sldChg chg="addSp delSp modSp mod">
        <pc:chgData name="Sarah Evans" userId="5c2c90e6-bd37-46b0-abd4-8f7893291862" providerId="ADAL" clId="{7AAC0887-ED29-41A5-8A2B-C48AF217B28E}" dt="2024-05-15T01:24:25.299" v="1111" actId="20577"/>
        <pc:sldMkLst>
          <pc:docMk/>
          <pc:sldMk cId="0" sldId="256"/>
        </pc:sldMkLst>
        <pc:spChg chg="add mod">
          <ac:chgData name="Sarah Evans" userId="5c2c90e6-bd37-46b0-abd4-8f7893291862" providerId="ADAL" clId="{7AAC0887-ED29-41A5-8A2B-C48AF217B28E}" dt="2024-05-10T04:49:46.845" v="9"/>
          <ac:spMkLst>
            <pc:docMk/>
            <pc:sldMk cId="0" sldId="256"/>
            <ac:spMk id="2" creationId="{5A16BBF7-DF05-3F5D-5F40-64258B13A89E}"/>
          </ac:spMkLst>
        </pc:spChg>
        <pc:spChg chg="add mod">
          <ac:chgData name="Sarah Evans" userId="5c2c90e6-bd37-46b0-abd4-8f7893291862" providerId="ADAL" clId="{7AAC0887-ED29-41A5-8A2B-C48AF217B28E}" dt="2024-05-15T01:24:25.299" v="1111" actId="20577"/>
          <ac:spMkLst>
            <pc:docMk/>
            <pc:sldMk cId="0" sldId="256"/>
            <ac:spMk id="3" creationId="{29F25436-D0E8-8727-4050-F995E71C4B0E}"/>
          </ac:spMkLst>
        </pc:spChg>
        <pc:spChg chg="add del mod">
          <ac:chgData name="Sarah Evans" userId="5c2c90e6-bd37-46b0-abd4-8f7893291862" providerId="ADAL" clId="{7AAC0887-ED29-41A5-8A2B-C48AF217B28E}" dt="2024-05-10T04:50:10.609" v="22" actId="478"/>
          <ac:spMkLst>
            <pc:docMk/>
            <pc:sldMk cId="0" sldId="256"/>
            <ac:spMk id="67" creationId="{00000000-0000-0000-0000-000000000000}"/>
          </ac:spMkLst>
        </pc:spChg>
      </pc:sldChg>
      <pc:sldChg chg="addSp delSp modSp mod modClrScheme chgLayout">
        <pc:chgData name="Sarah Evans" userId="5c2c90e6-bd37-46b0-abd4-8f7893291862" providerId="ADAL" clId="{7AAC0887-ED29-41A5-8A2B-C48AF217B28E}" dt="2024-05-16T01:18:48.167" v="4217" actId="700"/>
        <pc:sldMkLst>
          <pc:docMk/>
          <pc:sldMk cId="0" sldId="257"/>
        </pc:sldMkLst>
        <pc:picChg chg="add del mod">
          <ac:chgData name="Sarah Evans" userId="5c2c90e6-bd37-46b0-abd4-8f7893291862" providerId="ADAL" clId="{7AAC0887-ED29-41A5-8A2B-C48AF217B28E}" dt="2024-05-10T04:54:15.425" v="33" actId="478"/>
          <ac:picMkLst>
            <pc:docMk/>
            <pc:sldMk cId="0" sldId="257"/>
            <ac:picMk id="2" creationId="{0C959986-690D-BCD5-B43A-D9C224D0948F}"/>
          </ac:picMkLst>
        </pc:picChg>
        <pc:picChg chg="add del mod ord">
          <ac:chgData name="Sarah Evans" userId="5c2c90e6-bd37-46b0-abd4-8f7893291862" providerId="ADAL" clId="{7AAC0887-ED29-41A5-8A2B-C48AF217B28E}" dt="2024-05-16T01:18:24.904" v="4211" actId="21"/>
          <ac:picMkLst>
            <pc:docMk/>
            <pc:sldMk cId="0" sldId="257"/>
            <ac:picMk id="3" creationId="{BF6AB846-86B1-0109-3057-9FB0940CF752}"/>
          </ac:picMkLst>
        </pc:picChg>
        <pc:picChg chg="add mod">
          <ac:chgData name="Sarah Evans" userId="5c2c90e6-bd37-46b0-abd4-8f7893291862" providerId="ADAL" clId="{7AAC0887-ED29-41A5-8A2B-C48AF217B28E}" dt="2024-05-10T04:54:15.609" v="34"/>
          <ac:picMkLst>
            <pc:docMk/>
            <pc:sldMk cId="0" sldId="257"/>
            <ac:picMk id="4" creationId="{9FD2B974-56AB-6EC9-8F62-359487A7786C}"/>
          </ac:picMkLst>
        </pc:picChg>
        <pc:picChg chg="del">
          <ac:chgData name="Sarah Evans" userId="5c2c90e6-bd37-46b0-abd4-8f7893291862" providerId="ADAL" clId="{7AAC0887-ED29-41A5-8A2B-C48AF217B28E}" dt="2024-05-10T04:53:50.307" v="27" actId="478"/>
          <ac:picMkLst>
            <pc:docMk/>
            <pc:sldMk cId="0" sldId="257"/>
            <ac:picMk id="73" creationId="{00000000-0000-0000-0000-000000000000}"/>
          </ac:picMkLst>
        </pc:picChg>
      </pc:sldChg>
      <pc:sldChg chg="del">
        <pc:chgData name="Sarah Evans" userId="5c2c90e6-bd37-46b0-abd4-8f7893291862" providerId="ADAL" clId="{7AAC0887-ED29-41A5-8A2B-C48AF217B28E}" dt="2024-05-10T04:54:12.182" v="32" actId="2696"/>
        <pc:sldMkLst>
          <pc:docMk/>
          <pc:sldMk cId="0" sldId="258"/>
        </pc:sldMkLst>
      </pc:sldChg>
      <pc:sldChg chg="addSp delSp modSp mod">
        <pc:chgData name="Sarah Evans" userId="5c2c90e6-bd37-46b0-abd4-8f7893291862" providerId="ADAL" clId="{7AAC0887-ED29-41A5-8A2B-C48AF217B28E}" dt="2024-05-15T02:27:18.124" v="2196"/>
        <pc:sldMkLst>
          <pc:docMk/>
          <pc:sldMk cId="0" sldId="261"/>
        </pc:sldMkLst>
        <pc:spChg chg="add del mod">
          <ac:chgData name="Sarah Evans" userId="5c2c90e6-bd37-46b0-abd4-8f7893291862" providerId="ADAL" clId="{7AAC0887-ED29-41A5-8A2B-C48AF217B28E}" dt="2024-05-15T01:24:55.305" v="1116" actId="478"/>
          <ac:spMkLst>
            <pc:docMk/>
            <pc:sldMk cId="0" sldId="261"/>
            <ac:spMk id="2" creationId="{70301985-B76B-21EE-C642-F50F76D2C920}"/>
          </ac:spMkLst>
        </pc:spChg>
        <pc:spChg chg="del">
          <ac:chgData name="Sarah Evans" userId="5c2c90e6-bd37-46b0-abd4-8f7893291862" providerId="ADAL" clId="{7AAC0887-ED29-41A5-8A2B-C48AF217B28E}" dt="2024-05-10T06:09:52.007" v="114" actId="478"/>
          <ac:spMkLst>
            <pc:docMk/>
            <pc:sldMk cId="0" sldId="261"/>
            <ac:spMk id="3" creationId="{F0795331-AD0E-CA04-E648-62378E6D7EC4}"/>
          </ac:spMkLst>
        </pc:spChg>
        <pc:spChg chg="add del mod">
          <ac:chgData name="Sarah Evans" userId="5c2c90e6-bd37-46b0-abd4-8f7893291862" providerId="ADAL" clId="{7AAC0887-ED29-41A5-8A2B-C48AF217B28E}" dt="2024-05-15T01:23:44.868" v="1105" actId="478"/>
          <ac:spMkLst>
            <pc:docMk/>
            <pc:sldMk cId="0" sldId="261"/>
            <ac:spMk id="3" creationId="{F4DE148B-DDC9-E1F8-961B-219B7D70E2E1}"/>
          </ac:spMkLst>
        </pc:spChg>
        <pc:spChg chg="del">
          <ac:chgData name="Sarah Evans" userId="5c2c90e6-bd37-46b0-abd4-8f7893291862" providerId="ADAL" clId="{7AAC0887-ED29-41A5-8A2B-C48AF217B28E}" dt="2024-05-10T06:09:52.007" v="114" actId="478"/>
          <ac:spMkLst>
            <pc:docMk/>
            <pc:sldMk cId="0" sldId="261"/>
            <ac:spMk id="4" creationId="{F6ABFDDD-AA84-BBAD-5260-A83257C54BC5}"/>
          </ac:spMkLst>
        </pc:spChg>
        <pc:spChg chg="add del mod">
          <ac:chgData name="Sarah Evans" userId="5c2c90e6-bd37-46b0-abd4-8f7893291862" providerId="ADAL" clId="{7AAC0887-ED29-41A5-8A2B-C48AF217B28E}" dt="2024-05-15T01:21:28.155" v="1050" actId="478"/>
          <ac:spMkLst>
            <pc:docMk/>
            <pc:sldMk cId="0" sldId="261"/>
            <ac:spMk id="7" creationId="{FEDDC08F-2E49-EEBE-492A-628E85EA996F}"/>
          </ac:spMkLst>
        </pc:spChg>
        <pc:spChg chg="add del mod">
          <ac:chgData name="Sarah Evans" userId="5c2c90e6-bd37-46b0-abd4-8f7893291862" providerId="ADAL" clId="{7AAC0887-ED29-41A5-8A2B-C48AF217B28E}" dt="2024-05-15T01:23:39.232" v="1103" actId="478"/>
          <ac:spMkLst>
            <pc:docMk/>
            <pc:sldMk cId="0" sldId="261"/>
            <ac:spMk id="8" creationId="{303EE1BE-F0A8-1D7B-FD7A-1B74C111D649}"/>
          </ac:spMkLst>
        </pc:spChg>
        <pc:spChg chg="add mod">
          <ac:chgData name="Sarah Evans" userId="5c2c90e6-bd37-46b0-abd4-8f7893291862" providerId="ADAL" clId="{7AAC0887-ED29-41A5-8A2B-C48AF217B28E}" dt="2024-05-10T06:19:23.184" v="222" actId="14100"/>
          <ac:spMkLst>
            <pc:docMk/>
            <pc:sldMk cId="0" sldId="261"/>
            <ac:spMk id="9" creationId="{92784868-14B5-5122-7870-8E2C61339786}"/>
          </ac:spMkLst>
        </pc:spChg>
        <pc:spChg chg="add mod">
          <ac:chgData name="Sarah Evans" userId="5c2c90e6-bd37-46b0-abd4-8f7893291862" providerId="ADAL" clId="{7AAC0887-ED29-41A5-8A2B-C48AF217B28E}" dt="2024-05-15T01:33:24.149" v="1196" actId="255"/>
          <ac:spMkLst>
            <pc:docMk/>
            <pc:sldMk cId="0" sldId="261"/>
            <ac:spMk id="10" creationId="{AC0883F9-B732-B3CD-EBFA-7E599A03B667}"/>
          </ac:spMkLst>
        </pc:spChg>
        <pc:spChg chg="del mod">
          <ac:chgData name="Sarah Evans" userId="5c2c90e6-bd37-46b0-abd4-8f7893291862" providerId="ADAL" clId="{7AAC0887-ED29-41A5-8A2B-C48AF217B28E}" dt="2024-05-10T06:09:53.936" v="116" actId="478"/>
          <ac:spMkLst>
            <pc:docMk/>
            <pc:sldMk cId="0" sldId="261"/>
            <ac:spMk id="97" creationId="{00000000-0000-0000-0000-000000000000}"/>
          </ac:spMkLst>
        </pc:spChg>
        <pc:spChg chg="del mod">
          <ac:chgData name="Sarah Evans" userId="5c2c90e6-bd37-46b0-abd4-8f7893291862" providerId="ADAL" clId="{7AAC0887-ED29-41A5-8A2B-C48AF217B28E}" dt="2024-05-10T06:18:22.064" v="187" actId="478"/>
          <ac:spMkLst>
            <pc:docMk/>
            <pc:sldMk cId="0" sldId="261"/>
            <ac:spMk id="98" creationId="{00000000-0000-0000-0000-000000000000}"/>
          </ac:spMkLst>
        </pc:spChg>
        <pc:picChg chg="del">
          <ac:chgData name="Sarah Evans" userId="5c2c90e6-bd37-46b0-abd4-8f7893291862" providerId="ADAL" clId="{7AAC0887-ED29-41A5-8A2B-C48AF217B28E}" dt="2024-05-10T06:09:55.425" v="117" actId="478"/>
          <ac:picMkLst>
            <pc:docMk/>
            <pc:sldMk cId="0" sldId="261"/>
            <ac:picMk id="2" creationId="{7BE7B9DE-81BB-7F2E-11B9-5515C8C4EB67}"/>
          </ac:picMkLst>
        </pc:picChg>
        <pc:picChg chg="add del mod ord">
          <ac:chgData name="Sarah Evans" userId="5c2c90e6-bd37-46b0-abd4-8f7893291862" providerId="ADAL" clId="{7AAC0887-ED29-41A5-8A2B-C48AF217B28E}" dt="2024-05-15T02:27:17.853" v="2195" actId="478"/>
          <ac:picMkLst>
            <pc:docMk/>
            <pc:sldMk cId="0" sldId="261"/>
            <ac:picMk id="4" creationId="{1011087F-1A47-1FA7-A886-99B99AB66149}"/>
          </ac:picMkLst>
        </pc:picChg>
        <pc:picChg chg="del mod">
          <ac:chgData name="Sarah Evans" userId="5c2c90e6-bd37-46b0-abd4-8f7893291862" providerId="ADAL" clId="{7AAC0887-ED29-41A5-8A2B-C48AF217B28E}" dt="2024-05-15T02:27:17.029" v="2194" actId="21"/>
          <ac:picMkLst>
            <pc:docMk/>
            <pc:sldMk cId="0" sldId="261"/>
            <ac:picMk id="5" creationId="{B4402C52-158F-7063-326D-B5018F60B6FF}"/>
          </ac:picMkLst>
        </pc:picChg>
        <pc:picChg chg="mod ord">
          <ac:chgData name="Sarah Evans" userId="5c2c90e6-bd37-46b0-abd4-8f7893291862" providerId="ADAL" clId="{7AAC0887-ED29-41A5-8A2B-C48AF217B28E}" dt="2024-05-15T02:27:07.944" v="2191" actId="167"/>
          <ac:picMkLst>
            <pc:docMk/>
            <pc:sldMk cId="0" sldId="261"/>
            <ac:picMk id="6" creationId="{719D155A-9A58-3F8E-B44A-94DAF35CA081}"/>
          </ac:picMkLst>
        </pc:picChg>
        <pc:picChg chg="add del mod">
          <ac:chgData name="Sarah Evans" userId="5c2c90e6-bd37-46b0-abd4-8f7893291862" providerId="ADAL" clId="{7AAC0887-ED29-41A5-8A2B-C48AF217B28E}" dt="2024-05-15T02:27:01.833" v="2190" actId="478"/>
          <ac:picMkLst>
            <pc:docMk/>
            <pc:sldMk cId="0" sldId="261"/>
            <ac:picMk id="11" creationId="{1CEB669C-90F2-5F25-2A7F-29336D464D9F}"/>
          </ac:picMkLst>
        </pc:picChg>
        <pc:picChg chg="add mod">
          <ac:chgData name="Sarah Evans" userId="5c2c90e6-bd37-46b0-abd4-8f7893291862" providerId="ADAL" clId="{7AAC0887-ED29-41A5-8A2B-C48AF217B28E}" dt="2024-05-15T02:27:18.124" v="2196"/>
          <ac:picMkLst>
            <pc:docMk/>
            <pc:sldMk cId="0" sldId="261"/>
            <ac:picMk id="12" creationId="{B4402C52-158F-7063-326D-B5018F60B6FF}"/>
          </ac:picMkLst>
        </pc:picChg>
      </pc:sldChg>
      <pc:sldChg chg="addSp delSp modSp mod">
        <pc:chgData name="Sarah Evans" userId="5c2c90e6-bd37-46b0-abd4-8f7893291862" providerId="ADAL" clId="{7AAC0887-ED29-41A5-8A2B-C48AF217B28E}" dt="2024-05-16T00:11:00.151" v="4193" actId="14826"/>
        <pc:sldMkLst>
          <pc:docMk/>
          <pc:sldMk cId="0" sldId="262"/>
        </pc:sldMkLst>
        <pc:spChg chg="add del mod">
          <ac:chgData name="Sarah Evans" userId="5c2c90e6-bd37-46b0-abd4-8f7893291862" providerId="ADAL" clId="{7AAC0887-ED29-41A5-8A2B-C48AF217B28E}" dt="2024-05-15T01:24:57.425" v="1117" actId="478"/>
          <ac:spMkLst>
            <pc:docMk/>
            <pc:sldMk cId="0" sldId="262"/>
            <ac:spMk id="2" creationId="{AC419E1A-794C-326E-B590-BEC063AF0625}"/>
          </ac:spMkLst>
        </pc:spChg>
        <pc:spChg chg="del">
          <ac:chgData name="Sarah Evans" userId="5c2c90e6-bd37-46b0-abd4-8f7893291862" providerId="ADAL" clId="{7AAC0887-ED29-41A5-8A2B-C48AF217B28E}" dt="2024-05-10T06:10:03.929" v="120" actId="478"/>
          <ac:spMkLst>
            <pc:docMk/>
            <pc:sldMk cId="0" sldId="262"/>
            <ac:spMk id="3" creationId="{E244E414-13FB-CAE5-EFE8-E48842BFC5BF}"/>
          </ac:spMkLst>
        </pc:spChg>
        <pc:spChg chg="del">
          <ac:chgData name="Sarah Evans" userId="5c2c90e6-bd37-46b0-abd4-8f7893291862" providerId="ADAL" clId="{7AAC0887-ED29-41A5-8A2B-C48AF217B28E}" dt="2024-05-10T06:10:03.929" v="120" actId="478"/>
          <ac:spMkLst>
            <pc:docMk/>
            <pc:sldMk cId="0" sldId="262"/>
            <ac:spMk id="4" creationId="{0D528F82-628C-92E5-1494-1C809A6AF1A1}"/>
          </ac:spMkLst>
        </pc:spChg>
        <pc:spChg chg="add del mod">
          <ac:chgData name="Sarah Evans" userId="5c2c90e6-bd37-46b0-abd4-8f7893291862" providerId="ADAL" clId="{7AAC0887-ED29-41A5-8A2B-C48AF217B28E}" dt="2024-05-15T01:21:32.703" v="1052" actId="478"/>
          <ac:spMkLst>
            <pc:docMk/>
            <pc:sldMk cId="0" sldId="262"/>
            <ac:spMk id="6" creationId="{BA15D8DE-DFF9-2F69-77DF-C8D94FDF34F1}"/>
          </ac:spMkLst>
        </pc:spChg>
        <pc:spChg chg="del">
          <ac:chgData name="Sarah Evans" userId="5c2c90e6-bd37-46b0-abd4-8f7893291862" providerId="ADAL" clId="{7AAC0887-ED29-41A5-8A2B-C48AF217B28E}" dt="2024-05-10T06:10:02.128" v="119" actId="478"/>
          <ac:spMkLst>
            <pc:docMk/>
            <pc:sldMk cId="0" sldId="262"/>
            <ac:spMk id="7" creationId="{5B912FEC-262B-B399-1EB3-F7DCEA2E1AD1}"/>
          </ac:spMkLst>
        </pc:spChg>
        <pc:spChg chg="add del mod">
          <ac:chgData name="Sarah Evans" userId="5c2c90e6-bd37-46b0-abd4-8f7893291862" providerId="ADAL" clId="{7AAC0887-ED29-41A5-8A2B-C48AF217B28E}" dt="2024-05-15T01:24:02.021" v="1109" actId="478"/>
          <ac:spMkLst>
            <pc:docMk/>
            <pc:sldMk cId="0" sldId="262"/>
            <ac:spMk id="9" creationId="{55E2CD49-127C-E08A-B084-0120076B81FD}"/>
          </ac:spMkLst>
        </pc:spChg>
        <pc:spChg chg="add mod">
          <ac:chgData name="Sarah Evans" userId="5c2c90e6-bd37-46b0-abd4-8f7893291862" providerId="ADAL" clId="{7AAC0887-ED29-41A5-8A2B-C48AF217B28E}" dt="2024-05-10T06:20:10.547" v="257" actId="14100"/>
          <ac:spMkLst>
            <pc:docMk/>
            <pc:sldMk cId="0" sldId="262"/>
            <ac:spMk id="10" creationId="{86EACCCB-12DE-F202-371B-944BC99E3B53}"/>
          </ac:spMkLst>
        </pc:spChg>
        <pc:spChg chg="add mod">
          <ac:chgData name="Sarah Evans" userId="5c2c90e6-bd37-46b0-abd4-8f7893291862" providerId="ADAL" clId="{7AAC0887-ED29-41A5-8A2B-C48AF217B28E}" dt="2024-05-15T01:33:29.538" v="1197" actId="255"/>
          <ac:spMkLst>
            <pc:docMk/>
            <pc:sldMk cId="0" sldId="262"/>
            <ac:spMk id="11" creationId="{4BF7CCA9-4A7C-80A7-AE64-704D42BDD7E5}"/>
          </ac:spMkLst>
        </pc:spChg>
        <pc:spChg chg="del mod">
          <ac:chgData name="Sarah Evans" userId="5c2c90e6-bd37-46b0-abd4-8f7893291862" providerId="ADAL" clId="{7AAC0887-ED29-41A5-8A2B-C48AF217B28E}" dt="2024-05-10T06:20:01.818" v="254" actId="478"/>
          <ac:spMkLst>
            <pc:docMk/>
            <pc:sldMk cId="0" sldId="262"/>
            <ac:spMk id="106" creationId="{00000000-0000-0000-0000-000000000000}"/>
          </ac:spMkLst>
        </pc:spChg>
        <pc:picChg chg="del">
          <ac:chgData name="Sarah Evans" userId="5c2c90e6-bd37-46b0-abd4-8f7893291862" providerId="ADAL" clId="{7AAC0887-ED29-41A5-8A2B-C48AF217B28E}" dt="2024-05-10T06:10:03.929" v="120" actId="478"/>
          <ac:picMkLst>
            <pc:docMk/>
            <pc:sldMk cId="0" sldId="262"/>
            <ac:picMk id="2" creationId="{8D56687E-DF17-7A5A-57D0-B7E4C28092DB}"/>
          </ac:picMkLst>
        </pc:picChg>
        <pc:picChg chg="add mod ord">
          <ac:chgData name="Sarah Evans" userId="5c2c90e6-bd37-46b0-abd4-8f7893291862" providerId="ADAL" clId="{7AAC0887-ED29-41A5-8A2B-C48AF217B28E}" dt="2024-05-16T00:10:53.137" v="4192" actId="14826"/>
          <ac:picMkLst>
            <pc:docMk/>
            <pc:sldMk cId="0" sldId="262"/>
            <ac:picMk id="3" creationId="{2488BAC7-F61F-E882-EAF5-17908CA3B267}"/>
          </ac:picMkLst>
        </pc:picChg>
        <pc:picChg chg="del mod">
          <ac:chgData name="Sarah Evans" userId="5c2c90e6-bd37-46b0-abd4-8f7893291862" providerId="ADAL" clId="{7AAC0887-ED29-41A5-8A2B-C48AF217B28E}" dt="2024-05-15T02:26:39.276" v="2185" actId="478"/>
          <ac:picMkLst>
            <pc:docMk/>
            <pc:sldMk cId="0" sldId="262"/>
            <ac:picMk id="5" creationId="{FB2260DF-D696-66A9-F7EA-EA588B92577D}"/>
          </ac:picMkLst>
        </pc:picChg>
        <pc:picChg chg="mod">
          <ac:chgData name="Sarah Evans" userId="5c2c90e6-bd37-46b0-abd4-8f7893291862" providerId="ADAL" clId="{7AAC0887-ED29-41A5-8A2B-C48AF217B28E}" dt="2024-05-16T00:11:00.151" v="4193" actId="14826"/>
          <ac:picMkLst>
            <pc:docMk/>
            <pc:sldMk cId="0" sldId="262"/>
            <ac:picMk id="8" creationId="{4598464E-9E2B-6537-B2FB-9D44B96965CF}"/>
          </ac:picMkLst>
        </pc:picChg>
        <pc:picChg chg="add del mod">
          <ac:chgData name="Sarah Evans" userId="5c2c90e6-bd37-46b0-abd4-8f7893291862" providerId="ADAL" clId="{7AAC0887-ED29-41A5-8A2B-C48AF217B28E}" dt="2024-05-15T02:26:12.322" v="2142" actId="478"/>
          <ac:picMkLst>
            <pc:docMk/>
            <pc:sldMk cId="0" sldId="262"/>
            <ac:picMk id="12" creationId="{3AE1A805-656F-47CA-6F5E-98AD064EE0BA}"/>
          </ac:picMkLst>
        </pc:picChg>
      </pc:sldChg>
      <pc:sldChg chg="addSp delSp modSp mod">
        <pc:chgData name="Sarah Evans" userId="5c2c90e6-bd37-46b0-abd4-8f7893291862" providerId="ADAL" clId="{7AAC0887-ED29-41A5-8A2B-C48AF217B28E}" dt="2024-05-16T00:11:11.020" v="4194" actId="14826"/>
        <pc:sldMkLst>
          <pc:docMk/>
          <pc:sldMk cId="0" sldId="263"/>
        </pc:sldMkLst>
        <pc:spChg chg="add del mod">
          <ac:chgData name="Sarah Evans" userId="5c2c90e6-bd37-46b0-abd4-8f7893291862" providerId="ADAL" clId="{7AAC0887-ED29-41A5-8A2B-C48AF217B28E}" dt="2024-05-15T01:24:59.698" v="1118" actId="478"/>
          <ac:spMkLst>
            <pc:docMk/>
            <pc:sldMk cId="0" sldId="263"/>
            <ac:spMk id="2" creationId="{F798C006-24C8-A263-7ABE-CC15405230EB}"/>
          </ac:spMkLst>
        </pc:spChg>
        <pc:spChg chg="add mod">
          <ac:chgData name="Sarah Evans" userId="5c2c90e6-bd37-46b0-abd4-8f7893291862" providerId="ADAL" clId="{7AAC0887-ED29-41A5-8A2B-C48AF217B28E}" dt="2024-05-15T04:00:43.843" v="4125" actId="552"/>
          <ac:spMkLst>
            <pc:docMk/>
            <pc:sldMk cId="0" sldId="263"/>
            <ac:spMk id="3" creationId="{81A30E2D-0368-F83B-C87A-47CB19FA269E}"/>
          </ac:spMkLst>
        </pc:spChg>
        <pc:spChg chg="del">
          <ac:chgData name="Sarah Evans" userId="5c2c90e6-bd37-46b0-abd4-8f7893291862" providerId="ADAL" clId="{7AAC0887-ED29-41A5-8A2B-C48AF217B28E}" dt="2024-05-10T06:10:11.738" v="122" actId="478"/>
          <ac:spMkLst>
            <pc:docMk/>
            <pc:sldMk cId="0" sldId="263"/>
            <ac:spMk id="3" creationId="{B77251BD-090C-260B-96F7-8B646017DB6A}"/>
          </ac:spMkLst>
        </pc:spChg>
        <pc:spChg chg="del">
          <ac:chgData name="Sarah Evans" userId="5c2c90e6-bd37-46b0-abd4-8f7893291862" providerId="ADAL" clId="{7AAC0887-ED29-41A5-8A2B-C48AF217B28E}" dt="2024-05-10T06:10:11.738" v="122" actId="478"/>
          <ac:spMkLst>
            <pc:docMk/>
            <pc:sldMk cId="0" sldId="263"/>
            <ac:spMk id="4" creationId="{3595D6C2-5E5F-27F1-DCC4-3785EC122F70}"/>
          </ac:spMkLst>
        </pc:spChg>
        <pc:spChg chg="add del mod">
          <ac:chgData name="Sarah Evans" userId="5c2c90e6-bd37-46b0-abd4-8f7893291862" providerId="ADAL" clId="{7AAC0887-ED29-41A5-8A2B-C48AF217B28E}" dt="2024-05-15T01:21:38.585" v="1054" actId="478"/>
          <ac:spMkLst>
            <pc:docMk/>
            <pc:sldMk cId="0" sldId="263"/>
            <ac:spMk id="5" creationId="{BC3D4B16-F401-B860-AA80-217F15A4FA14}"/>
          </ac:spMkLst>
        </pc:spChg>
        <pc:spChg chg="add del mod">
          <ac:chgData name="Sarah Evans" userId="5c2c90e6-bd37-46b0-abd4-8f7893291862" providerId="ADAL" clId="{7AAC0887-ED29-41A5-8A2B-C48AF217B28E}" dt="2024-05-15T01:24:05.297" v="1110" actId="478"/>
          <ac:spMkLst>
            <pc:docMk/>
            <pc:sldMk cId="0" sldId="263"/>
            <ac:spMk id="6" creationId="{AB8FE3AB-5CDF-1781-B08E-2516D0D19F35}"/>
          </ac:spMkLst>
        </pc:spChg>
        <pc:spChg chg="del">
          <ac:chgData name="Sarah Evans" userId="5c2c90e6-bd37-46b0-abd4-8f7893291862" providerId="ADAL" clId="{7AAC0887-ED29-41A5-8A2B-C48AF217B28E}" dt="2024-05-10T06:10:11.738" v="122" actId="478"/>
          <ac:spMkLst>
            <pc:docMk/>
            <pc:sldMk cId="0" sldId="263"/>
            <ac:spMk id="7" creationId="{EDF48060-5941-124A-C24C-7660F401AFF3}"/>
          </ac:spMkLst>
        </pc:spChg>
        <pc:spChg chg="mod">
          <ac:chgData name="Sarah Evans" userId="5c2c90e6-bd37-46b0-abd4-8f7893291862" providerId="ADAL" clId="{7AAC0887-ED29-41A5-8A2B-C48AF217B28E}" dt="2024-05-15T04:00:43.843" v="4125" actId="552"/>
          <ac:spMkLst>
            <pc:docMk/>
            <pc:sldMk cId="0" sldId="263"/>
            <ac:spMk id="114" creationId="{00000000-0000-0000-0000-000000000000}"/>
          </ac:spMkLst>
        </pc:spChg>
        <pc:picChg chg="del">
          <ac:chgData name="Sarah Evans" userId="5c2c90e6-bd37-46b0-abd4-8f7893291862" providerId="ADAL" clId="{7AAC0887-ED29-41A5-8A2B-C48AF217B28E}" dt="2024-05-10T06:10:11.738" v="122" actId="478"/>
          <ac:picMkLst>
            <pc:docMk/>
            <pc:sldMk cId="0" sldId="263"/>
            <ac:picMk id="2" creationId="{D0E96CAE-8C61-87B7-49A4-E943E6EA492C}"/>
          </ac:picMkLst>
        </pc:picChg>
        <pc:picChg chg="mod">
          <ac:chgData name="Sarah Evans" userId="5c2c90e6-bd37-46b0-abd4-8f7893291862" providerId="ADAL" clId="{7AAC0887-ED29-41A5-8A2B-C48AF217B28E}" dt="2024-05-16T00:11:11.020" v="4194" actId="14826"/>
          <ac:picMkLst>
            <pc:docMk/>
            <pc:sldMk cId="0" sldId="263"/>
            <ac:picMk id="8" creationId="{0901F6FF-BA07-7665-1905-B4E4412A580F}"/>
          </ac:picMkLst>
        </pc:picChg>
      </pc:sldChg>
      <pc:sldChg chg="addSp delSp modSp mod">
        <pc:chgData name="Sarah Evans" userId="5c2c90e6-bd37-46b0-abd4-8f7893291862" providerId="ADAL" clId="{7AAC0887-ED29-41A5-8A2B-C48AF217B28E}" dt="2024-05-16T00:12:10.103" v="4196" actId="478"/>
        <pc:sldMkLst>
          <pc:docMk/>
          <pc:sldMk cId="0" sldId="264"/>
        </pc:sldMkLst>
        <pc:spChg chg="add del mod">
          <ac:chgData name="Sarah Evans" userId="5c2c90e6-bd37-46b0-abd4-8f7893291862" providerId="ADAL" clId="{7AAC0887-ED29-41A5-8A2B-C48AF217B28E}" dt="2024-05-15T01:25:02.643" v="1119" actId="478"/>
          <ac:spMkLst>
            <pc:docMk/>
            <pc:sldMk cId="0" sldId="264"/>
            <ac:spMk id="2" creationId="{DB4AC48A-09FD-947D-EA35-46235CAF67AB}"/>
          </ac:spMkLst>
        </pc:spChg>
        <pc:spChg chg="del">
          <ac:chgData name="Sarah Evans" userId="5c2c90e6-bd37-46b0-abd4-8f7893291862" providerId="ADAL" clId="{7AAC0887-ED29-41A5-8A2B-C48AF217B28E}" dt="2024-05-10T06:10:17.616" v="125" actId="478"/>
          <ac:spMkLst>
            <pc:docMk/>
            <pc:sldMk cId="0" sldId="264"/>
            <ac:spMk id="3" creationId="{0FC3E974-216D-D6EF-B15D-493AF35C36EF}"/>
          </ac:spMkLst>
        </pc:spChg>
        <pc:spChg chg="del">
          <ac:chgData name="Sarah Evans" userId="5c2c90e6-bd37-46b0-abd4-8f7893291862" providerId="ADAL" clId="{7AAC0887-ED29-41A5-8A2B-C48AF217B28E}" dt="2024-05-10T06:10:17.616" v="125" actId="478"/>
          <ac:spMkLst>
            <pc:docMk/>
            <pc:sldMk cId="0" sldId="264"/>
            <ac:spMk id="4" creationId="{0D68B344-6B7F-0E69-3B8F-51DD11F77B70}"/>
          </ac:spMkLst>
        </pc:spChg>
        <pc:spChg chg="add del mod">
          <ac:chgData name="Sarah Evans" userId="5c2c90e6-bd37-46b0-abd4-8f7893291862" providerId="ADAL" clId="{7AAC0887-ED29-41A5-8A2B-C48AF217B28E}" dt="2024-05-15T01:21:42.152" v="1056" actId="478"/>
          <ac:spMkLst>
            <pc:docMk/>
            <pc:sldMk cId="0" sldId="264"/>
            <ac:spMk id="5" creationId="{2BB5BD0C-7A55-DD03-90E2-D88D7A5E5A3B}"/>
          </ac:spMkLst>
        </pc:spChg>
        <pc:spChg chg="add del mod">
          <ac:chgData name="Sarah Evans" userId="5c2c90e6-bd37-46b0-abd4-8f7893291862" providerId="ADAL" clId="{7AAC0887-ED29-41A5-8A2B-C48AF217B28E}" dt="2024-05-16T00:12:10.103" v="4196" actId="478"/>
          <ac:spMkLst>
            <pc:docMk/>
            <pc:sldMk cId="0" sldId="264"/>
            <ac:spMk id="6" creationId="{48E2B8A5-0FC7-875B-B958-B48928FF48F3}"/>
          </ac:spMkLst>
        </pc:spChg>
        <pc:spChg chg="del">
          <ac:chgData name="Sarah Evans" userId="5c2c90e6-bd37-46b0-abd4-8f7893291862" providerId="ADAL" clId="{7AAC0887-ED29-41A5-8A2B-C48AF217B28E}" dt="2024-05-10T06:10:15.903" v="124" actId="478"/>
          <ac:spMkLst>
            <pc:docMk/>
            <pc:sldMk cId="0" sldId="264"/>
            <ac:spMk id="7" creationId="{0E56CA7D-09DB-E3A2-CA4E-CE949881B978}"/>
          </ac:spMkLst>
        </pc:spChg>
        <pc:spChg chg="add mod">
          <ac:chgData name="Sarah Evans" userId="5c2c90e6-bd37-46b0-abd4-8f7893291862" providerId="ADAL" clId="{7AAC0887-ED29-41A5-8A2B-C48AF217B28E}" dt="2024-05-10T06:41:51.008" v="773" actId="6549"/>
          <ac:spMkLst>
            <pc:docMk/>
            <pc:sldMk cId="0" sldId="264"/>
            <ac:spMk id="9" creationId="{73334C03-753A-D8A1-3F58-4812D5D34975}"/>
          </ac:spMkLst>
        </pc:spChg>
        <pc:spChg chg="del mod">
          <ac:chgData name="Sarah Evans" userId="5c2c90e6-bd37-46b0-abd4-8f7893291862" providerId="ADAL" clId="{7AAC0887-ED29-41A5-8A2B-C48AF217B28E}" dt="2024-05-10T06:38:47.958" v="744" actId="478"/>
          <ac:spMkLst>
            <pc:docMk/>
            <pc:sldMk cId="0" sldId="264"/>
            <ac:spMk id="122" creationId="{00000000-0000-0000-0000-000000000000}"/>
          </ac:spMkLst>
        </pc:spChg>
        <pc:picChg chg="del">
          <ac:chgData name="Sarah Evans" userId="5c2c90e6-bd37-46b0-abd4-8f7893291862" providerId="ADAL" clId="{7AAC0887-ED29-41A5-8A2B-C48AF217B28E}" dt="2024-05-10T06:10:17.616" v="125" actId="478"/>
          <ac:picMkLst>
            <pc:docMk/>
            <pc:sldMk cId="0" sldId="264"/>
            <ac:picMk id="2" creationId="{C4A71F8C-527E-3243-F89A-A1C79AC0CB24}"/>
          </ac:picMkLst>
        </pc:picChg>
        <pc:picChg chg="mod">
          <ac:chgData name="Sarah Evans" userId="5c2c90e6-bd37-46b0-abd4-8f7893291862" providerId="ADAL" clId="{7AAC0887-ED29-41A5-8A2B-C48AF217B28E}" dt="2024-05-16T00:12:07.279" v="4195" actId="14826"/>
          <ac:picMkLst>
            <pc:docMk/>
            <pc:sldMk cId="0" sldId="264"/>
            <ac:picMk id="8" creationId="{19C43A27-26B2-6975-4476-8DA57D781ADB}"/>
          </ac:picMkLst>
        </pc:picChg>
      </pc:sldChg>
      <pc:sldChg chg="addSp delSp modSp mod">
        <pc:chgData name="Sarah Evans" userId="5c2c90e6-bd37-46b0-abd4-8f7893291862" providerId="ADAL" clId="{7AAC0887-ED29-41A5-8A2B-C48AF217B28E}" dt="2024-05-16T00:29:31.180" v="4197" actId="14826"/>
        <pc:sldMkLst>
          <pc:docMk/>
          <pc:sldMk cId="0" sldId="265"/>
        </pc:sldMkLst>
        <pc:spChg chg="add del mod">
          <ac:chgData name="Sarah Evans" userId="5c2c90e6-bd37-46b0-abd4-8f7893291862" providerId="ADAL" clId="{7AAC0887-ED29-41A5-8A2B-C48AF217B28E}" dt="2024-05-15T01:25:05.209" v="1120" actId="478"/>
          <ac:spMkLst>
            <pc:docMk/>
            <pc:sldMk cId="0" sldId="265"/>
            <ac:spMk id="2" creationId="{249DC21F-0B98-267D-B872-C47644497789}"/>
          </ac:spMkLst>
        </pc:spChg>
        <pc:spChg chg="del">
          <ac:chgData name="Sarah Evans" userId="5c2c90e6-bd37-46b0-abd4-8f7893291862" providerId="ADAL" clId="{7AAC0887-ED29-41A5-8A2B-C48AF217B28E}" dt="2024-05-10T06:10:23.977" v="128" actId="478"/>
          <ac:spMkLst>
            <pc:docMk/>
            <pc:sldMk cId="0" sldId="265"/>
            <ac:spMk id="3" creationId="{CF1085E0-25E9-3C3B-8CA1-4A393ED65497}"/>
          </ac:spMkLst>
        </pc:spChg>
        <pc:spChg chg="del">
          <ac:chgData name="Sarah Evans" userId="5c2c90e6-bd37-46b0-abd4-8f7893291862" providerId="ADAL" clId="{7AAC0887-ED29-41A5-8A2B-C48AF217B28E}" dt="2024-05-10T06:10:23.977" v="128" actId="478"/>
          <ac:spMkLst>
            <pc:docMk/>
            <pc:sldMk cId="0" sldId="265"/>
            <ac:spMk id="4" creationId="{B2213647-F50D-1A88-17AA-EEC255C398FE}"/>
          </ac:spMkLst>
        </pc:spChg>
        <pc:spChg chg="add del mod">
          <ac:chgData name="Sarah Evans" userId="5c2c90e6-bd37-46b0-abd4-8f7893291862" providerId="ADAL" clId="{7AAC0887-ED29-41A5-8A2B-C48AF217B28E}" dt="2024-05-15T01:21:45.692" v="1058" actId="478"/>
          <ac:spMkLst>
            <pc:docMk/>
            <pc:sldMk cId="0" sldId="265"/>
            <ac:spMk id="5" creationId="{899758F6-D153-1E31-B659-F9A962254208}"/>
          </ac:spMkLst>
        </pc:spChg>
        <pc:spChg chg="add del mod">
          <ac:chgData name="Sarah Evans" userId="5c2c90e6-bd37-46b0-abd4-8f7893291862" providerId="ADAL" clId="{7AAC0887-ED29-41A5-8A2B-C48AF217B28E}" dt="2024-05-15T02:18:48.928" v="1924" actId="478"/>
          <ac:spMkLst>
            <pc:docMk/>
            <pc:sldMk cId="0" sldId="265"/>
            <ac:spMk id="6" creationId="{9CB0AF2A-A3EF-C97B-8522-5CACF6D87011}"/>
          </ac:spMkLst>
        </pc:spChg>
        <pc:spChg chg="del">
          <ac:chgData name="Sarah Evans" userId="5c2c90e6-bd37-46b0-abd4-8f7893291862" providerId="ADAL" clId="{7AAC0887-ED29-41A5-8A2B-C48AF217B28E}" dt="2024-05-10T06:10:22.183" v="127" actId="478"/>
          <ac:spMkLst>
            <pc:docMk/>
            <pc:sldMk cId="0" sldId="265"/>
            <ac:spMk id="7" creationId="{994BFFBF-14A0-8CD3-003C-D7E9FADBDABF}"/>
          </ac:spMkLst>
        </pc:spChg>
        <pc:spChg chg="add mod">
          <ac:chgData name="Sarah Evans" userId="5c2c90e6-bd37-46b0-abd4-8f7893291862" providerId="ADAL" clId="{7AAC0887-ED29-41A5-8A2B-C48AF217B28E}" dt="2024-05-15T04:01:22.451" v="4127" actId="5793"/>
          <ac:spMkLst>
            <pc:docMk/>
            <pc:sldMk cId="0" sldId="265"/>
            <ac:spMk id="9" creationId="{C34BBC27-CA60-F8AF-6CA0-E7FC8C16CB70}"/>
          </ac:spMkLst>
        </pc:spChg>
        <pc:spChg chg="del mod">
          <ac:chgData name="Sarah Evans" userId="5c2c90e6-bd37-46b0-abd4-8f7893291862" providerId="ADAL" clId="{7AAC0887-ED29-41A5-8A2B-C48AF217B28E}" dt="2024-05-10T06:40:17.987" v="760" actId="478"/>
          <ac:spMkLst>
            <pc:docMk/>
            <pc:sldMk cId="0" sldId="265"/>
            <ac:spMk id="130" creationId="{00000000-0000-0000-0000-000000000000}"/>
          </ac:spMkLst>
        </pc:spChg>
        <pc:picChg chg="del">
          <ac:chgData name="Sarah Evans" userId="5c2c90e6-bd37-46b0-abd4-8f7893291862" providerId="ADAL" clId="{7AAC0887-ED29-41A5-8A2B-C48AF217B28E}" dt="2024-05-10T06:10:23.977" v="128" actId="478"/>
          <ac:picMkLst>
            <pc:docMk/>
            <pc:sldMk cId="0" sldId="265"/>
            <ac:picMk id="2" creationId="{568E2F19-CED0-CFA0-1583-14CD6AB53B0E}"/>
          </ac:picMkLst>
        </pc:picChg>
        <pc:picChg chg="add del mod">
          <ac:chgData name="Sarah Evans" userId="5c2c90e6-bd37-46b0-abd4-8f7893291862" providerId="ADAL" clId="{7AAC0887-ED29-41A5-8A2B-C48AF217B28E}" dt="2024-05-15T01:49:59.490" v="1344" actId="478"/>
          <ac:picMkLst>
            <pc:docMk/>
            <pc:sldMk cId="0" sldId="265"/>
            <ac:picMk id="3" creationId="{C262A05E-0BAE-54FA-B354-2BB915A09D15}"/>
          </ac:picMkLst>
        </pc:picChg>
        <pc:picChg chg="add del mod">
          <ac:chgData name="Sarah Evans" userId="5c2c90e6-bd37-46b0-abd4-8f7893291862" providerId="ADAL" clId="{7AAC0887-ED29-41A5-8A2B-C48AF217B28E}" dt="2024-05-15T02:18:58.061" v="1926" actId="478"/>
          <ac:picMkLst>
            <pc:docMk/>
            <pc:sldMk cId="0" sldId="265"/>
            <ac:picMk id="4" creationId="{18281362-C4CE-7516-243B-FE4D36F1328E}"/>
          </ac:picMkLst>
        </pc:picChg>
        <pc:picChg chg="mod">
          <ac:chgData name="Sarah Evans" userId="5c2c90e6-bd37-46b0-abd4-8f7893291862" providerId="ADAL" clId="{7AAC0887-ED29-41A5-8A2B-C48AF217B28E}" dt="2024-05-16T00:29:31.180" v="4197" actId="14826"/>
          <ac:picMkLst>
            <pc:docMk/>
            <pc:sldMk cId="0" sldId="265"/>
            <ac:picMk id="8" creationId="{8308533B-CB8F-F131-41F6-A0695E5E3A70}"/>
          </ac:picMkLst>
        </pc:picChg>
      </pc:sldChg>
      <pc:sldChg chg="addSp delSp modSp mod modClrScheme chgLayout">
        <pc:chgData name="Sarah Evans" userId="5c2c90e6-bd37-46b0-abd4-8f7893291862" providerId="ADAL" clId="{7AAC0887-ED29-41A5-8A2B-C48AF217B28E}" dt="2024-05-16T00:31:59.111" v="4199" actId="14826"/>
        <pc:sldMkLst>
          <pc:docMk/>
          <pc:sldMk cId="0" sldId="266"/>
        </pc:sldMkLst>
        <pc:spChg chg="add del mod">
          <ac:chgData name="Sarah Evans" userId="5c2c90e6-bd37-46b0-abd4-8f7893291862" providerId="ADAL" clId="{7AAC0887-ED29-41A5-8A2B-C48AF217B28E}" dt="2024-05-15T01:21:53.132" v="1063" actId="478"/>
          <ac:spMkLst>
            <pc:docMk/>
            <pc:sldMk cId="0" sldId="266"/>
            <ac:spMk id="2" creationId="{74B50407-DF6B-3CB5-76E9-FA63096A76E8}"/>
          </ac:spMkLst>
        </pc:spChg>
        <pc:spChg chg="add del mod">
          <ac:chgData name="Sarah Evans" userId="5c2c90e6-bd37-46b0-abd4-8f7893291862" providerId="ADAL" clId="{7AAC0887-ED29-41A5-8A2B-C48AF217B28E}" dt="2024-05-15T01:21:50.450" v="1061" actId="478"/>
          <ac:spMkLst>
            <pc:docMk/>
            <pc:sldMk cId="0" sldId="266"/>
            <ac:spMk id="3" creationId="{6CCF7AE5-8061-2FE7-F736-3A79B02A9A67}"/>
          </ac:spMkLst>
        </pc:spChg>
        <pc:spChg chg="del">
          <ac:chgData name="Sarah Evans" userId="5c2c90e6-bd37-46b0-abd4-8f7893291862" providerId="ADAL" clId="{7AAC0887-ED29-41A5-8A2B-C48AF217B28E}" dt="2024-05-10T06:10:31.024" v="130" actId="478"/>
          <ac:spMkLst>
            <pc:docMk/>
            <pc:sldMk cId="0" sldId="266"/>
            <ac:spMk id="3" creationId="{F40C50E5-1302-4479-79D1-90BBEE9DC2C3}"/>
          </ac:spMkLst>
        </pc:spChg>
        <pc:spChg chg="del">
          <ac:chgData name="Sarah Evans" userId="5c2c90e6-bd37-46b0-abd4-8f7893291862" providerId="ADAL" clId="{7AAC0887-ED29-41A5-8A2B-C48AF217B28E}" dt="2024-05-10T06:10:31.024" v="130" actId="478"/>
          <ac:spMkLst>
            <pc:docMk/>
            <pc:sldMk cId="0" sldId="266"/>
            <ac:spMk id="4" creationId="{8501A3FF-7B46-F08D-8229-4D547F57E704}"/>
          </ac:spMkLst>
        </pc:spChg>
        <pc:spChg chg="add del mod">
          <ac:chgData name="Sarah Evans" userId="5c2c90e6-bd37-46b0-abd4-8f7893291862" providerId="ADAL" clId="{7AAC0887-ED29-41A5-8A2B-C48AF217B28E}" dt="2024-05-15T01:25:09.088" v="1121" actId="478"/>
          <ac:spMkLst>
            <pc:docMk/>
            <pc:sldMk cId="0" sldId="266"/>
            <ac:spMk id="4" creationId="{B017B08A-15D1-5C86-2960-ECB448538F71}"/>
          </ac:spMkLst>
        </pc:spChg>
        <pc:spChg chg="del mod ord">
          <ac:chgData name="Sarah Evans" userId="5c2c90e6-bd37-46b0-abd4-8f7893291862" providerId="ADAL" clId="{7AAC0887-ED29-41A5-8A2B-C48AF217B28E}" dt="2024-05-10T06:10:31.024" v="130" actId="478"/>
          <ac:spMkLst>
            <pc:docMk/>
            <pc:sldMk cId="0" sldId="266"/>
            <ac:spMk id="7" creationId="{5EE5213F-064A-F319-CDAE-1B5C884AC0F2}"/>
          </ac:spMkLst>
        </pc:spChg>
        <pc:spChg chg="add del mod">
          <ac:chgData name="Sarah Evans" userId="5c2c90e6-bd37-46b0-abd4-8f7893291862" providerId="ADAL" clId="{7AAC0887-ED29-41A5-8A2B-C48AF217B28E}" dt="2024-05-15T01:21:11.518" v="1046" actId="478"/>
          <ac:spMkLst>
            <pc:docMk/>
            <pc:sldMk cId="0" sldId="266"/>
            <ac:spMk id="10" creationId="{E32F3BCE-86F0-1270-1D65-46F7F40B35EF}"/>
          </ac:spMkLst>
        </pc:spChg>
        <pc:spChg chg="add del mod">
          <ac:chgData name="Sarah Evans" userId="5c2c90e6-bd37-46b0-abd4-8f7893291862" providerId="ADAL" clId="{7AAC0887-ED29-41A5-8A2B-C48AF217B28E}" dt="2024-05-15T01:25:43.048" v="1132" actId="478"/>
          <ac:spMkLst>
            <pc:docMk/>
            <pc:sldMk cId="0" sldId="266"/>
            <ac:spMk id="11" creationId="{00ED3053-198E-DB4A-3AD2-E1799C8FA5AE}"/>
          </ac:spMkLst>
        </pc:spChg>
        <pc:spChg chg="add mod">
          <ac:chgData name="Sarah Evans" userId="5c2c90e6-bd37-46b0-abd4-8f7893291862" providerId="ADAL" clId="{7AAC0887-ED29-41A5-8A2B-C48AF217B28E}" dt="2024-05-15T02:17:03.520" v="1901" actId="2710"/>
          <ac:spMkLst>
            <pc:docMk/>
            <pc:sldMk cId="0" sldId="266"/>
            <ac:spMk id="12" creationId="{EA03DD7D-1600-E071-BD1C-F1393CB3034B}"/>
          </ac:spMkLst>
        </pc:spChg>
        <pc:spChg chg="del mod ord">
          <ac:chgData name="Sarah Evans" userId="5c2c90e6-bd37-46b0-abd4-8f7893291862" providerId="ADAL" clId="{7AAC0887-ED29-41A5-8A2B-C48AF217B28E}" dt="2024-05-10T06:45:46.491" v="813" actId="478"/>
          <ac:spMkLst>
            <pc:docMk/>
            <pc:sldMk cId="0" sldId="266"/>
            <ac:spMk id="138" creationId="{00000000-0000-0000-0000-000000000000}"/>
          </ac:spMkLst>
        </pc:spChg>
        <pc:picChg chg="del">
          <ac:chgData name="Sarah Evans" userId="5c2c90e6-bd37-46b0-abd4-8f7893291862" providerId="ADAL" clId="{7AAC0887-ED29-41A5-8A2B-C48AF217B28E}" dt="2024-05-10T06:10:31.024" v="130" actId="478"/>
          <ac:picMkLst>
            <pc:docMk/>
            <pc:sldMk cId="0" sldId="266"/>
            <ac:picMk id="2" creationId="{FB59311E-D7B4-A31E-D536-FD78E4419A54}"/>
          </ac:picMkLst>
        </pc:picChg>
        <pc:picChg chg="del">
          <ac:chgData name="Sarah Evans" userId="5c2c90e6-bd37-46b0-abd4-8f7893291862" providerId="ADAL" clId="{7AAC0887-ED29-41A5-8A2B-C48AF217B28E}" dt="2024-05-10T06:12:40.001" v="175" actId="478"/>
          <ac:picMkLst>
            <pc:docMk/>
            <pc:sldMk cId="0" sldId="266"/>
            <ac:picMk id="5" creationId="{65F3B969-BE92-A884-5B0F-20B360113C57}"/>
          </ac:picMkLst>
        </pc:picChg>
        <pc:picChg chg="mod">
          <ac:chgData name="Sarah Evans" userId="5c2c90e6-bd37-46b0-abd4-8f7893291862" providerId="ADAL" clId="{7AAC0887-ED29-41A5-8A2B-C48AF217B28E}" dt="2024-05-16T00:31:23.862" v="4198" actId="14826"/>
          <ac:picMkLst>
            <pc:docMk/>
            <pc:sldMk cId="0" sldId="266"/>
            <ac:picMk id="6" creationId="{3D45753D-D054-18DC-FD05-2EE74864D488}"/>
          </ac:picMkLst>
        </pc:picChg>
        <pc:picChg chg="mod">
          <ac:chgData name="Sarah Evans" userId="5c2c90e6-bd37-46b0-abd4-8f7893291862" providerId="ADAL" clId="{7AAC0887-ED29-41A5-8A2B-C48AF217B28E}" dt="2024-05-15T01:38:09.115" v="1309" actId="14100"/>
          <ac:picMkLst>
            <pc:docMk/>
            <pc:sldMk cId="0" sldId="266"/>
            <ac:picMk id="8" creationId="{84E40427-A210-7274-C997-D95E968CF7AE}"/>
          </ac:picMkLst>
        </pc:picChg>
        <pc:picChg chg="mod">
          <ac:chgData name="Sarah Evans" userId="5c2c90e6-bd37-46b0-abd4-8f7893291862" providerId="ADAL" clId="{7AAC0887-ED29-41A5-8A2B-C48AF217B28E}" dt="2024-05-16T00:31:59.111" v="4199" actId="14826"/>
          <ac:picMkLst>
            <pc:docMk/>
            <pc:sldMk cId="0" sldId="266"/>
            <ac:picMk id="9" creationId="{519BCFB8-4A88-E62A-8626-224415BC600C}"/>
          </ac:picMkLst>
        </pc:picChg>
      </pc:sldChg>
      <pc:sldChg chg="addSp delSp modSp mod modClrScheme chgLayout">
        <pc:chgData name="Sarah Evans" userId="5c2c90e6-bd37-46b0-abd4-8f7893291862" providerId="ADAL" clId="{7AAC0887-ED29-41A5-8A2B-C48AF217B28E}" dt="2024-05-16T00:35:11.614" v="4202" actId="14826"/>
        <pc:sldMkLst>
          <pc:docMk/>
          <pc:sldMk cId="0" sldId="267"/>
        </pc:sldMkLst>
        <pc:spChg chg="add del mod">
          <ac:chgData name="Sarah Evans" userId="5c2c90e6-bd37-46b0-abd4-8f7893291862" providerId="ADAL" clId="{7AAC0887-ED29-41A5-8A2B-C48AF217B28E}" dt="2024-05-15T01:25:11.706" v="1122" actId="478"/>
          <ac:spMkLst>
            <pc:docMk/>
            <pc:sldMk cId="0" sldId="267"/>
            <ac:spMk id="2" creationId="{7976B22B-A19C-B29A-FF7C-340651A25618}"/>
          </ac:spMkLst>
        </pc:spChg>
        <pc:spChg chg="del">
          <ac:chgData name="Sarah Evans" userId="5c2c90e6-bd37-46b0-abd4-8f7893291862" providerId="ADAL" clId="{7AAC0887-ED29-41A5-8A2B-C48AF217B28E}" dt="2024-05-10T06:10:37.421" v="133" actId="478"/>
          <ac:spMkLst>
            <pc:docMk/>
            <pc:sldMk cId="0" sldId="267"/>
            <ac:spMk id="3" creationId="{0BB60F52-C4E0-EBD9-C09F-9ED535BDCCB1}"/>
          </ac:spMkLst>
        </pc:spChg>
        <pc:spChg chg="del">
          <ac:chgData name="Sarah Evans" userId="5c2c90e6-bd37-46b0-abd4-8f7893291862" providerId="ADAL" clId="{7AAC0887-ED29-41A5-8A2B-C48AF217B28E}" dt="2024-05-10T06:10:37.421" v="133" actId="478"/>
          <ac:spMkLst>
            <pc:docMk/>
            <pc:sldMk cId="0" sldId="267"/>
            <ac:spMk id="4" creationId="{373AD684-3541-737F-DD3B-880C54D15D0F}"/>
          </ac:spMkLst>
        </pc:spChg>
        <pc:spChg chg="add del mod">
          <ac:chgData name="Sarah Evans" userId="5c2c90e6-bd37-46b0-abd4-8f7893291862" providerId="ADAL" clId="{7AAC0887-ED29-41A5-8A2B-C48AF217B28E}" dt="2024-05-15T01:22:00.130" v="1065" actId="478"/>
          <ac:spMkLst>
            <pc:docMk/>
            <pc:sldMk cId="0" sldId="267"/>
            <ac:spMk id="6" creationId="{586D7E82-3B83-B357-8350-5D20B64315ED}"/>
          </ac:spMkLst>
        </pc:spChg>
        <pc:spChg chg="del mod ord">
          <ac:chgData name="Sarah Evans" userId="5c2c90e6-bd37-46b0-abd4-8f7893291862" providerId="ADAL" clId="{7AAC0887-ED29-41A5-8A2B-C48AF217B28E}" dt="2024-05-10T06:10:35.855" v="132" actId="478"/>
          <ac:spMkLst>
            <pc:docMk/>
            <pc:sldMk cId="0" sldId="267"/>
            <ac:spMk id="7" creationId="{412D7F4F-F3A3-C98E-DE55-BD168F5B5A0A}"/>
          </ac:spMkLst>
        </pc:spChg>
        <pc:spChg chg="add del mod">
          <ac:chgData name="Sarah Evans" userId="5c2c90e6-bd37-46b0-abd4-8f7893291862" providerId="ADAL" clId="{7AAC0887-ED29-41A5-8A2B-C48AF217B28E}" dt="2024-05-15T01:25:40.073" v="1131" actId="478"/>
          <ac:spMkLst>
            <pc:docMk/>
            <pc:sldMk cId="0" sldId="267"/>
            <ac:spMk id="8" creationId="{7CBBCDC2-E0B6-E12F-880A-5E1F20432ED2}"/>
          </ac:spMkLst>
        </pc:spChg>
        <pc:spChg chg="add del mod">
          <ac:chgData name="Sarah Evans" userId="5c2c90e6-bd37-46b0-abd4-8f7893291862" providerId="ADAL" clId="{7AAC0887-ED29-41A5-8A2B-C48AF217B28E}" dt="2024-05-15T02:17:19.366" v="1904" actId="478"/>
          <ac:spMkLst>
            <pc:docMk/>
            <pc:sldMk cId="0" sldId="267"/>
            <ac:spMk id="11" creationId="{7161BF3E-FCE1-A00E-EA4A-146689197317}"/>
          </ac:spMkLst>
        </pc:spChg>
        <pc:spChg chg="add del mod">
          <ac:chgData name="Sarah Evans" userId="5c2c90e6-bd37-46b0-abd4-8f7893291862" providerId="ADAL" clId="{7AAC0887-ED29-41A5-8A2B-C48AF217B28E}" dt="2024-05-15T04:01:36.416" v="4129" actId="20577"/>
          <ac:spMkLst>
            <pc:docMk/>
            <pc:sldMk cId="0" sldId="267"/>
            <ac:spMk id="12" creationId="{F8B43C35-0230-CD23-8C27-04EBD9C47D6F}"/>
          </ac:spMkLst>
        </pc:spChg>
        <pc:spChg chg="del mod ord">
          <ac:chgData name="Sarah Evans" userId="5c2c90e6-bd37-46b0-abd4-8f7893291862" providerId="ADAL" clId="{7AAC0887-ED29-41A5-8A2B-C48AF217B28E}" dt="2024-05-10T06:49:03.970" v="910" actId="478"/>
          <ac:spMkLst>
            <pc:docMk/>
            <pc:sldMk cId="0" sldId="267"/>
            <ac:spMk id="146" creationId="{00000000-0000-0000-0000-000000000000}"/>
          </ac:spMkLst>
        </pc:spChg>
        <pc:spChg chg="mod">
          <ac:chgData name="Sarah Evans" userId="5c2c90e6-bd37-46b0-abd4-8f7893291862" providerId="ADAL" clId="{7AAC0887-ED29-41A5-8A2B-C48AF217B28E}" dt="2024-05-15T01:44:55.616" v="1321" actId="255"/>
          <ac:spMkLst>
            <pc:docMk/>
            <pc:sldMk cId="0" sldId="267"/>
            <ac:spMk id="150" creationId="{00000000-0000-0000-0000-000000000000}"/>
          </ac:spMkLst>
        </pc:spChg>
        <pc:spChg chg="mod">
          <ac:chgData name="Sarah Evans" userId="5c2c90e6-bd37-46b0-abd4-8f7893291862" providerId="ADAL" clId="{7AAC0887-ED29-41A5-8A2B-C48AF217B28E}" dt="2024-05-15T01:44:55.616" v="1321" actId="255"/>
          <ac:spMkLst>
            <pc:docMk/>
            <pc:sldMk cId="0" sldId="267"/>
            <ac:spMk id="151" creationId="{00000000-0000-0000-0000-000000000000}"/>
          </ac:spMkLst>
        </pc:spChg>
        <pc:spChg chg="del mod">
          <ac:chgData name="Sarah Evans" userId="5c2c90e6-bd37-46b0-abd4-8f7893291862" providerId="ADAL" clId="{7AAC0887-ED29-41A5-8A2B-C48AF217B28E}" dt="2024-05-10T06:47:51.971" v="851" actId="478"/>
          <ac:spMkLst>
            <pc:docMk/>
            <pc:sldMk cId="0" sldId="267"/>
            <ac:spMk id="152" creationId="{00000000-0000-0000-0000-000000000000}"/>
          </ac:spMkLst>
        </pc:spChg>
        <pc:picChg chg="del">
          <ac:chgData name="Sarah Evans" userId="5c2c90e6-bd37-46b0-abd4-8f7893291862" providerId="ADAL" clId="{7AAC0887-ED29-41A5-8A2B-C48AF217B28E}" dt="2024-05-10T06:10:37.421" v="133" actId="478"/>
          <ac:picMkLst>
            <pc:docMk/>
            <pc:sldMk cId="0" sldId="267"/>
            <ac:picMk id="2" creationId="{37346EE5-CF49-B120-DE28-BF0BA6926EAC}"/>
          </ac:picMkLst>
        </pc:picChg>
        <pc:picChg chg="del">
          <ac:chgData name="Sarah Evans" userId="5c2c90e6-bd37-46b0-abd4-8f7893291862" providerId="ADAL" clId="{7AAC0887-ED29-41A5-8A2B-C48AF217B28E}" dt="2024-05-10T06:12:41.648" v="176" actId="478"/>
          <ac:picMkLst>
            <pc:docMk/>
            <pc:sldMk cId="0" sldId="267"/>
            <ac:picMk id="5" creationId="{7CADBC2F-B0D8-0694-B064-6491BEEF92AC}"/>
          </ac:picMkLst>
        </pc:picChg>
        <pc:picChg chg="add del mod">
          <ac:chgData name="Sarah Evans" userId="5c2c90e6-bd37-46b0-abd4-8f7893291862" providerId="ADAL" clId="{7AAC0887-ED29-41A5-8A2B-C48AF217B28E}" dt="2024-05-10T06:50:03.091" v="940" actId="478"/>
          <ac:picMkLst>
            <pc:docMk/>
            <pc:sldMk cId="0" sldId="267"/>
            <ac:picMk id="9" creationId="{6E5D5D76-3200-57E6-6F87-E5F666726808}"/>
          </ac:picMkLst>
        </pc:picChg>
        <pc:picChg chg="add del mod">
          <ac:chgData name="Sarah Evans" userId="5c2c90e6-bd37-46b0-abd4-8f7893291862" providerId="ADAL" clId="{7AAC0887-ED29-41A5-8A2B-C48AF217B28E}" dt="2024-05-10T06:50:01.593" v="939" actId="478"/>
          <ac:picMkLst>
            <pc:docMk/>
            <pc:sldMk cId="0" sldId="267"/>
            <ac:picMk id="10" creationId="{10EEB260-738B-4352-D718-AF3F817678E7}"/>
          </ac:picMkLst>
        </pc:picChg>
        <pc:picChg chg="mod modCrop">
          <ac:chgData name="Sarah Evans" userId="5c2c90e6-bd37-46b0-abd4-8f7893291862" providerId="ADAL" clId="{7AAC0887-ED29-41A5-8A2B-C48AF217B28E}" dt="2024-05-16T00:34:33.128" v="4201" actId="14826"/>
          <ac:picMkLst>
            <pc:docMk/>
            <pc:sldMk cId="0" sldId="267"/>
            <ac:picMk id="148" creationId="{00000000-0000-0000-0000-000000000000}"/>
          </ac:picMkLst>
        </pc:picChg>
        <pc:picChg chg="mod modCrop">
          <ac:chgData name="Sarah Evans" userId="5c2c90e6-bd37-46b0-abd4-8f7893291862" providerId="ADAL" clId="{7AAC0887-ED29-41A5-8A2B-C48AF217B28E}" dt="2024-05-16T00:35:11.614" v="4202" actId="14826"/>
          <ac:picMkLst>
            <pc:docMk/>
            <pc:sldMk cId="0" sldId="267"/>
            <ac:picMk id="149" creationId="{00000000-0000-0000-0000-000000000000}"/>
          </ac:picMkLst>
        </pc:picChg>
      </pc:sldChg>
      <pc:sldChg chg="addSp delSp modSp mod modClrScheme chgLayout">
        <pc:chgData name="Sarah Evans" userId="5c2c90e6-bd37-46b0-abd4-8f7893291862" providerId="ADAL" clId="{7AAC0887-ED29-41A5-8A2B-C48AF217B28E}" dt="2024-05-16T06:53:04.062" v="4551" actId="207"/>
        <pc:sldMkLst>
          <pc:docMk/>
          <pc:sldMk cId="0" sldId="268"/>
        </pc:sldMkLst>
        <pc:spChg chg="add del mod">
          <ac:chgData name="Sarah Evans" userId="5c2c90e6-bd37-46b0-abd4-8f7893291862" providerId="ADAL" clId="{7AAC0887-ED29-41A5-8A2B-C48AF217B28E}" dt="2024-05-15T01:25:14.730" v="1123" actId="478"/>
          <ac:spMkLst>
            <pc:docMk/>
            <pc:sldMk cId="0" sldId="268"/>
            <ac:spMk id="2" creationId="{79B2118B-0964-0B41-5E6B-03BE154EAB3B}"/>
          </ac:spMkLst>
        </pc:spChg>
        <pc:spChg chg="del">
          <ac:chgData name="Sarah Evans" userId="5c2c90e6-bd37-46b0-abd4-8f7893291862" providerId="ADAL" clId="{7AAC0887-ED29-41A5-8A2B-C48AF217B28E}" dt="2024-05-10T06:10:43.192" v="136" actId="478"/>
          <ac:spMkLst>
            <pc:docMk/>
            <pc:sldMk cId="0" sldId="268"/>
            <ac:spMk id="3" creationId="{5CB92EEB-1409-13F7-74A9-10E3127FA0BC}"/>
          </ac:spMkLst>
        </pc:spChg>
        <pc:spChg chg="add del mod">
          <ac:chgData name="Sarah Evans" userId="5c2c90e6-bd37-46b0-abd4-8f7893291862" providerId="ADAL" clId="{7AAC0887-ED29-41A5-8A2B-C48AF217B28E}" dt="2024-05-15T01:31:38.036" v="1171" actId="478"/>
          <ac:spMkLst>
            <pc:docMk/>
            <pc:sldMk cId="0" sldId="268"/>
            <ac:spMk id="3" creationId="{F7012143-9419-BF68-1A2A-D9CFA7D17415}"/>
          </ac:spMkLst>
        </pc:spChg>
        <pc:spChg chg="del">
          <ac:chgData name="Sarah Evans" userId="5c2c90e6-bd37-46b0-abd4-8f7893291862" providerId="ADAL" clId="{7AAC0887-ED29-41A5-8A2B-C48AF217B28E}" dt="2024-05-10T06:10:43.192" v="136" actId="478"/>
          <ac:spMkLst>
            <pc:docMk/>
            <pc:sldMk cId="0" sldId="268"/>
            <ac:spMk id="4" creationId="{399ED22A-09B0-DA7A-CE8E-14B6E15205DF}"/>
          </ac:spMkLst>
        </pc:spChg>
        <pc:spChg chg="add del mod">
          <ac:chgData name="Sarah Evans" userId="5c2c90e6-bd37-46b0-abd4-8f7893291862" providerId="ADAL" clId="{7AAC0887-ED29-41A5-8A2B-C48AF217B28E}" dt="2024-05-15T02:14:36.914" v="1869" actId="478"/>
          <ac:spMkLst>
            <pc:docMk/>
            <pc:sldMk cId="0" sldId="268"/>
            <ac:spMk id="4" creationId="{D908436F-3C1A-C281-7823-2E315948A0D7}"/>
          </ac:spMkLst>
        </pc:spChg>
        <pc:spChg chg="add mod">
          <ac:chgData name="Sarah Evans" userId="5c2c90e6-bd37-46b0-abd4-8f7893291862" providerId="ADAL" clId="{7AAC0887-ED29-41A5-8A2B-C48AF217B28E}" dt="2024-05-15T04:01:56.157" v="4133" actId="20577"/>
          <ac:spMkLst>
            <pc:docMk/>
            <pc:sldMk cId="0" sldId="268"/>
            <ac:spMk id="5" creationId="{36B0F255-DCCF-4942-C687-2DB2CA996C0D}"/>
          </ac:spMkLst>
        </pc:spChg>
        <pc:spChg chg="add del mod">
          <ac:chgData name="Sarah Evans" userId="5c2c90e6-bd37-46b0-abd4-8f7893291862" providerId="ADAL" clId="{7AAC0887-ED29-41A5-8A2B-C48AF217B28E}" dt="2024-05-15T01:22:06.395" v="1067" actId="478"/>
          <ac:spMkLst>
            <pc:docMk/>
            <pc:sldMk cId="0" sldId="268"/>
            <ac:spMk id="6" creationId="{B1A89B63-E019-10FA-F105-395367340FAB}"/>
          </ac:spMkLst>
        </pc:spChg>
        <pc:spChg chg="del mod ord">
          <ac:chgData name="Sarah Evans" userId="5c2c90e6-bd37-46b0-abd4-8f7893291862" providerId="ADAL" clId="{7AAC0887-ED29-41A5-8A2B-C48AF217B28E}" dt="2024-05-10T06:10:41.328" v="135" actId="478"/>
          <ac:spMkLst>
            <pc:docMk/>
            <pc:sldMk cId="0" sldId="268"/>
            <ac:spMk id="7" creationId="{64DC39A8-1210-193B-9CB3-4019358E4A57}"/>
          </ac:spMkLst>
        </pc:spChg>
        <pc:spChg chg="add del mod">
          <ac:chgData name="Sarah Evans" userId="5c2c90e6-bd37-46b0-abd4-8f7893291862" providerId="ADAL" clId="{7AAC0887-ED29-41A5-8A2B-C48AF217B28E}" dt="2024-05-15T01:25:35.002" v="1130" actId="478"/>
          <ac:spMkLst>
            <pc:docMk/>
            <pc:sldMk cId="0" sldId="268"/>
            <ac:spMk id="8" creationId="{217385D8-8FF4-C999-3C4A-1D9BE2283190}"/>
          </ac:spMkLst>
        </pc:spChg>
        <pc:spChg chg="add mod ord">
          <ac:chgData name="Sarah Evans" userId="5c2c90e6-bd37-46b0-abd4-8f7893291862" providerId="ADAL" clId="{7AAC0887-ED29-41A5-8A2B-C48AF217B28E}" dt="2024-05-16T06:53:00.817" v="4550" actId="207"/>
          <ac:spMkLst>
            <pc:docMk/>
            <pc:sldMk cId="0" sldId="268"/>
            <ac:spMk id="15" creationId="{14870270-973D-4212-FDD0-21747791D28A}"/>
          </ac:spMkLst>
        </pc:spChg>
        <pc:spChg chg="add del mod">
          <ac:chgData name="Sarah Evans" userId="5c2c90e6-bd37-46b0-abd4-8f7893291862" providerId="ADAL" clId="{7AAC0887-ED29-41A5-8A2B-C48AF217B28E}" dt="2024-05-15T03:44:29.282" v="3479" actId="478"/>
          <ac:spMkLst>
            <pc:docMk/>
            <pc:sldMk cId="0" sldId="268"/>
            <ac:spMk id="16" creationId="{CD97A079-70FC-E5F1-1CCF-A23D296DB1A9}"/>
          </ac:spMkLst>
        </pc:spChg>
        <pc:spChg chg="add del mod">
          <ac:chgData name="Sarah Evans" userId="5c2c90e6-bd37-46b0-abd4-8f7893291862" providerId="ADAL" clId="{7AAC0887-ED29-41A5-8A2B-C48AF217B28E}" dt="2024-05-15T03:47:48.790" v="3570" actId="478"/>
          <ac:spMkLst>
            <pc:docMk/>
            <pc:sldMk cId="0" sldId="268"/>
            <ac:spMk id="18" creationId="{8251DC0F-C739-F51D-251A-30DE18FA187F}"/>
          </ac:spMkLst>
        </pc:spChg>
        <pc:spChg chg="add mod">
          <ac:chgData name="Sarah Evans" userId="5c2c90e6-bd37-46b0-abd4-8f7893291862" providerId="ADAL" clId="{7AAC0887-ED29-41A5-8A2B-C48AF217B28E}" dt="2024-05-16T06:53:04.062" v="4551" actId="207"/>
          <ac:spMkLst>
            <pc:docMk/>
            <pc:sldMk cId="0" sldId="268"/>
            <ac:spMk id="21" creationId="{7D3F95B5-21CE-5EFD-984B-881FB70BF891}"/>
          </ac:spMkLst>
        </pc:spChg>
        <pc:spChg chg="del mod">
          <ac:chgData name="Sarah Evans" userId="5c2c90e6-bd37-46b0-abd4-8f7893291862" providerId="ADAL" clId="{7AAC0887-ED29-41A5-8A2B-C48AF217B28E}" dt="2024-05-15T01:31:57.114" v="1180" actId="478"/>
          <ac:spMkLst>
            <pc:docMk/>
            <pc:sldMk cId="0" sldId="268"/>
            <ac:spMk id="158" creationId="{00000000-0000-0000-0000-000000000000}"/>
          </ac:spMkLst>
        </pc:spChg>
        <pc:spChg chg="mod">
          <ac:chgData name="Sarah Evans" userId="5c2c90e6-bd37-46b0-abd4-8f7893291862" providerId="ADAL" clId="{7AAC0887-ED29-41A5-8A2B-C48AF217B28E}" dt="2024-05-16T06:52:55.810" v="4549" actId="207"/>
          <ac:spMkLst>
            <pc:docMk/>
            <pc:sldMk cId="0" sldId="268"/>
            <ac:spMk id="159" creationId="{00000000-0000-0000-0000-000000000000}"/>
          </ac:spMkLst>
        </pc:spChg>
        <pc:spChg chg="mod ord">
          <ac:chgData name="Sarah Evans" userId="5c2c90e6-bd37-46b0-abd4-8f7893291862" providerId="ADAL" clId="{7AAC0887-ED29-41A5-8A2B-C48AF217B28E}" dt="2024-05-15T03:54:04.677" v="3867" actId="14100"/>
          <ac:spMkLst>
            <pc:docMk/>
            <pc:sldMk cId="0" sldId="268"/>
            <ac:spMk id="161" creationId="{00000000-0000-0000-0000-000000000000}"/>
          </ac:spMkLst>
        </pc:spChg>
        <pc:spChg chg="mod">
          <ac:chgData name="Sarah Evans" userId="5c2c90e6-bd37-46b0-abd4-8f7893291862" providerId="ADAL" clId="{7AAC0887-ED29-41A5-8A2B-C48AF217B28E}" dt="2024-05-15T03:55:01.375" v="3878" actId="1035"/>
          <ac:spMkLst>
            <pc:docMk/>
            <pc:sldMk cId="0" sldId="268"/>
            <ac:spMk id="162" creationId="{00000000-0000-0000-0000-000000000000}"/>
          </ac:spMkLst>
        </pc:spChg>
        <pc:grpChg chg="add mod">
          <ac:chgData name="Sarah Evans" userId="5c2c90e6-bd37-46b0-abd4-8f7893291862" providerId="ADAL" clId="{7AAC0887-ED29-41A5-8A2B-C48AF217B28E}" dt="2024-05-15T03:54:43.817" v="3875" actId="164"/>
          <ac:grpSpMkLst>
            <pc:docMk/>
            <pc:sldMk cId="0" sldId="268"/>
            <ac:grpSpMk id="22" creationId="{20269101-5B2C-DB2E-3CA7-0FE7E02425B7}"/>
          </ac:grpSpMkLst>
        </pc:grpChg>
        <pc:picChg chg="del">
          <ac:chgData name="Sarah Evans" userId="5c2c90e6-bd37-46b0-abd4-8f7893291862" providerId="ADAL" clId="{7AAC0887-ED29-41A5-8A2B-C48AF217B28E}" dt="2024-05-10T06:10:43.192" v="136" actId="478"/>
          <ac:picMkLst>
            <pc:docMk/>
            <pc:sldMk cId="0" sldId="268"/>
            <ac:picMk id="2" creationId="{0A85E89C-8C0D-9FD0-2A69-D46F9E09FDB8}"/>
          </ac:picMkLst>
        </pc:picChg>
        <pc:picChg chg="del">
          <ac:chgData name="Sarah Evans" userId="5c2c90e6-bd37-46b0-abd4-8f7893291862" providerId="ADAL" clId="{7AAC0887-ED29-41A5-8A2B-C48AF217B28E}" dt="2024-05-10T06:12:43.063" v="177" actId="478"/>
          <ac:picMkLst>
            <pc:docMk/>
            <pc:sldMk cId="0" sldId="268"/>
            <ac:picMk id="5" creationId="{90D4BBC1-AAC5-434F-9188-B036D5D879EF}"/>
          </ac:picMkLst>
        </pc:picChg>
        <pc:picChg chg="add del mod">
          <ac:chgData name="Sarah Evans" userId="5c2c90e6-bd37-46b0-abd4-8f7893291862" providerId="ADAL" clId="{7AAC0887-ED29-41A5-8A2B-C48AF217B28E}" dt="2024-05-15T03:38:15.862" v="3233" actId="478"/>
          <ac:picMkLst>
            <pc:docMk/>
            <pc:sldMk cId="0" sldId="268"/>
            <ac:picMk id="7" creationId="{35288F38-BCDA-2DDD-16E3-E15F2CF8683D}"/>
          </ac:picMkLst>
        </pc:picChg>
        <pc:picChg chg="add del mod">
          <ac:chgData name="Sarah Evans" userId="5c2c90e6-bd37-46b0-abd4-8f7893291862" providerId="ADAL" clId="{7AAC0887-ED29-41A5-8A2B-C48AF217B28E}" dt="2024-05-15T03:38:23.326" v="3237" actId="478"/>
          <ac:picMkLst>
            <pc:docMk/>
            <pc:sldMk cId="0" sldId="268"/>
            <ac:picMk id="9" creationId="{885EFA71-B395-2012-A4D1-D20B9BEC7142}"/>
          </ac:picMkLst>
        </pc:picChg>
        <pc:picChg chg="add mod modCrop">
          <ac:chgData name="Sarah Evans" userId="5c2c90e6-bd37-46b0-abd4-8f7893291862" providerId="ADAL" clId="{7AAC0887-ED29-41A5-8A2B-C48AF217B28E}" dt="2024-05-15T03:39:16.865" v="3290" actId="732"/>
          <ac:picMkLst>
            <pc:docMk/>
            <pc:sldMk cId="0" sldId="268"/>
            <ac:picMk id="10" creationId="{414EC3FC-5013-4D9F-6EED-04DE4AA4B02E}"/>
          </ac:picMkLst>
        </pc:picChg>
        <pc:picChg chg="add mod modCrop">
          <ac:chgData name="Sarah Evans" userId="5c2c90e6-bd37-46b0-abd4-8f7893291862" providerId="ADAL" clId="{7AAC0887-ED29-41A5-8A2B-C48AF217B28E}" dt="2024-05-15T03:39:15.168" v="3285" actId="732"/>
          <ac:picMkLst>
            <pc:docMk/>
            <pc:sldMk cId="0" sldId="268"/>
            <ac:picMk id="11" creationId="{4B546F6A-B8A8-7299-4D25-EB979251AC78}"/>
          </ac:picMkLst>
        </pc:picChg>
        <pc:picChg chg="add mod modCrop">
          <ac:chgData name="Sarah Evans" userId="5c2c90e6-bd37-46b0-abd4-8f7893291862" providerId="ADAL" clId="{7AAC0887-ED29-41A5-8A2B-C48AF217B28E}" dt="2024-05-15T03:55:43.603" v="3988" actId="1036"/>
          <ac:picMkLst>
            <pc:docMk/>
            <pc:sldMk cId="0" sldId="268"/>
            <ac:picMk id="12" creationId="{70CC497B-103C-85E6-2837-9662BF57E46F}"/>
          </ac:picMkLst>
        </pc:picChg>
        <pc:picChg chg="add mod modCrop">
          <ac:chgData name="Sarah Evans" userId="5c2c90e6-bd37-46b0-abd4-8f7893291862" providerId="ADAL" clId="{7AAC0887-ED29-41A5-8A2B-C48AF217B28E}" dt="2024-05-15T03:55:45.384" v="3993" actId="1035"/>
          <ac:picMkLst>
            <pc:docMk/>
            <pc:sldMk cId="0" sldId="268"/>
            <ac:picMk id="13" creationId="{FC751884-43F8-7FE8-67D1-896776D24F9F}"/>
          </ac:picMkLst>
        </pc:picChg>
        <pc:picChg chg="add del mod">
          <ac:chgData name="Sarah Evans" userId="5c2c90e6-bd37-46b0-abd4-8f7893291862" providerId="ADAL" clId="{7AAC0887-ED29-41A5-8A2B-C48AF217B28E}" dt="2024-05-15T03:39:57.906" v="3301" actId="478"/>
          <ac:picMkLst>
            <pc:docMk/>
            <pc:sldMk cId="0" sldId="268"/>
            <ac:picMk id="14" creationId="{728B08F5-730F-3D11-2AF2-53F0D9B39C16}"/>
          </ac:picMkLst>
        </pc:picChg>
        <pc:picChg chg="add mod modCrop">
          <ac:chgData name="Sarah Evans" userId="5c2c90e6-bd37-46b0-abd4-8f7893291862" providerId="ADAL" clId="{7AAC0887-ED29-41A5-8A2B-C48AF217B28E}" dt="2024-05-15T03:55:50.045" v="3994" actId="732"/>
          <ac:picMkLst>
            <pc:docMk/>
            <pc:sldMk cId="0" sldId="268"/>
            <ac:picMk id="19" creationId="{275CF280-6B7E-6C17-DCBF-39BBF91AE0F5}"/>
          </ac:picMkLst>
        </pc:picChg>
        <pc:picChg chg="add del mod">
          <ac:chgData name="Sarah Evans" userId="5c2c90e6-bd37-46b0-abd4-8f7893291862" providerId="ADAL" clId="{7AAC0887-ED29-41A5-8A2B-C48AF217B28E}" dt="2024-05-15T03:39:19.038" v="3292" actId="478"/>
          <ac:picMkLst>
            <pc:docMk/>
            <pc:sldMk cId="0" sldId="268"/>
            <ac:picMk id="160" creationId="{00000000-0000-0000-0000-000000000000}"/>
          </ac:picMkLst>
        </pc:picChg>
      </pc:sldChg>
      <pc:sldChg chg="addSp delSp modSp mod modClrScheme chgLayout">
        <pc:chgData name="Sarah Evans" userId="5c2c90e6-bd37-46b0-abd4-8f7893291862" providerId="ADAL" clId="{7AAC0887-ED29-41A5-8A2B-C48AF217B28E}" dt="2024-05-15T04:02:25.332" v="4170" actId="1037"/>
        <pc:sldMkLst>
          <pc:docMk/>
          <pc:sldMk cId="0" sldId="269"/>
        </pc:sldMkLst>
        <pc:spChg chg="add del mod">
          <ac:chgData name="Sarah Evans" userId="5c2c90e6-bd37-46b0-abd4-8f7893291862" providerId="ADAL" clId="{7AAC0887-ED29-41A5-8A2B-C48AF217B28E}" dt="2024-05-15T01:25:17.881" v="1124" actId="478"/>
          <ac:spMkLst>
            <pc:docMk/>
            <pc:sldMk cId="0" sldId="269"/>
            <ac:spMk id="2" creationId="{9B80E8EB-655E-777C-66AC-4B2CB1E56FCD}"/>
          </ac:spMkLst>
        </pc:spChg>
        <pc:spChg chg="add mod">
          <ac:chgData name="Sarah Evans" userId="5c2c90e6-bd37-46b0-abd4-8f7893291862" providerId="ADAL" clId="{7AAC0887-ED29-41A5-8A2B-C48AF217B28E}" dt="2024-05-15T01:50:25.042" v="1346" actId="207"/>
          <ac:spMkLst>
            <pc:docMk/>
            <pc:sldMk cId="0" sldId="269"/>
            <ac:spMk id="3" creationId="{0A46B824-730F-69CF-4237-2B85A9E6F7BD}"/>
          </ac:spMkLst>
        </pc:spChg>
        <pc:spChg chg="del">
          <ac:chgData name="Sarah Evans" userId="5c2c90e6-bd37-46b0-abd4-8f7893291862" providerId="ADAL" clId="{7AAC0887-ED29-41A5-8A2B-C48AF217B28E}" dt="2024-05-10T06:10:48.934" v="139" actId="478"/>
          <ac:spMkLst>
            <pc:docMk/>
            <pc:sldMk cId="0" sldId="269"/>
            <ac:spMk id="3" creationId="{34D573F7-0FBC-39E2-1FC6-FE23E5DDDCB3}"/>
          </ac:spMkLst>
        </pc:spChg>
        <pc:spChg chg="add mod">
          <ac:chgData name="Sarah Evans" userId="5c2c90e6-bd37-46b0-abd4-8f7893291862" providerId="ADAL" clId="{7AAC0887-ED29-41A5-8A2B-C48AF217B28E}" dt="2024-05-15T01:50:21.612" v="1345" actId="207"/>
          <ac:spMkLst>
            <pc:docMk/>
            <pc:sldMk cId="0" sldId="269"/>
            <ac:spMk id="4" creationId="{50BD4728-B8D2-38BA-B70C-D96D77112BD5}"/>
          </ac:spMkLst>
        </pc:spChg>
        <pc:spChg chg="del">
          <ac:chgData name="Sarah Evans" userId="5c2c90e6-bd37-46b0-abd4-8f7893291862" providerId="ADAL" clId="{7AAC0887-ED29-41A5-8A2B-C48AF217B28E}" dt="2024-05-10T06:10:48.934" v="139" actId="478"/>
          <ac:spMkLst>
            <pc:docMk/>
            <pc:sldMk cId="0" sldId="269"/>
            <ac:spMk id="4" creationId="{FA4E285E-193D-53DF-9271-BF6B264CC3E3}"/>
          </ac:spMkLst>
        </pc:spChg>
        <pc:spChg chg="add del mod">
          <ac:chgData name="Sarah Evans" userId="5c2c90e6-bd37-46b0-abd4-8f7893291862" providerId="ADAL" clId="{7AAC0887-ED29-41A5-8A2B-C48AF217B28E}" dt="2024-05-15T01:22:12.978" v="1069" actId="478"/>
          <ac:spMkLst>
            <pc:docMk/>
            <pc:sldMk cId="0" sldId="269"/>
            <ac:spMk id="6" creationId="{1DD5057E-0E8A-8326-1FFD-A48E61145D29}"/>
          </ac:spMkLst>
        </pc:spChg>
        <pc:spChg chg="del mod ord">
          <ac:chgData name="Sarah Evans" userId="5c2c90e6-bd37-46b0-abd4-8f7893291862" providerId="ADAL" clId="{7AAC0887-ED29-41A5-8A2B-C48AF217B28E}" dt="2024-05-10T06:10:47.239" v="138" actId="478"/>
          <ac:spMkLst>
            <pc:docMk/>
            <pc:sldMk cId="0" sldId="269"/>
            <ac:spMk id="7" creationId="{F6DEA919-E331-287B-80F3-0F449D4593BC}"/>
          </ac:spMkLst>
        </pc:spChg>
        <pc:spChg chg="add del mod">
          <ac:chgData name="Sarah Evans" userId="5c2c90e6-bd37-46b0-abd4-8f7893291862" providerId="ADAL" clId="{7AAC0887-ED29-41A5-8A2B-C48AF217B28E}" dt="2024-05-15T01:25:32.258" v="1129" actId="478"/>
          <ac:spMkLst>
            <pc:docMk/>
            <pc:sldMk cId="0" sldId="269"/>
            <ac:spMk id="10" creationId="{963CC7E2-A7B1-4D22-131F-AEB8E1D3CE33}"/>
          </ac:spMkLst>
        </pc:spChg>
        <pc:spChg chg="add del mod">
          <ac:chgData name="Sarah Evans" userId="5c2c90e6-bd37-46b0-abd4-8f7893291862" providerId="ADAL" clId="{7AAC0887-ED29-41A5-8A2B-C48AF217B28E}" dt="2024-05-15T04:02:20.441" v="4151" actId="478"/>
          <ac:spMkLst>
            <pc:docMk/>
            <pc:sldMk cId="0" sldId="269"/>
            <ac:spMk id="18" creationId="{8E25F04C-857A-A6A0-35EE-E1448CFA7667}"/>
          </ac:spMkLst>
        </pc:spChg>
        <pc:spChg chg="del mod">
          <ac:chgData name="Sarah Evans" userId="5c2c90e6-bd37-46b0-abd4-8f7893291862" providerId="ADAL" clId="{7AAC0887-ED29-41A5-8A2B-C48AF217B28E}" dt="2024-05-15T01:32:59.329" v="1193" actId="478"/>
          <ac:spMkLst>
            <pc:docMk/>
            <pc:sldMk cId="0" sldId="269"/>
            <ac:spMk id="168" creationId="{00000000-0000-0000-0000-000000000000}"/>
          </ac:spMkLst>
        </pc:spChg>
        <pc:spChg chg="del mod">
          <ac:chgData name="Sarah Evans" userId="5c2c90e6-bd37-46b0-abd4-8f7893291862" providerId="ADAL" clId="{7AAC0887-ED29-41A5-8A2B-C48AF217B28E}" dt="2024-05-15T01:33:50.520" v="1202" actId="478"/>
          <ac:spMkLst>
            <pc:docMk/>
            <pc:sldMk cId="0" sldId="269"/>
            <ac:spMk id="169" creationId="{00000000-0000-0000-0000-000000000000}"/>
          </ac:spMkLst>
        </pc:spChg>
        <pc:picChg chg="del">
          <ac:chgData name="Sarah Evans" userId="5c2c90e6-bd37-46b0-abd4-8f7893291862" providerId="ADAL" clId="{7AAC0887-ED29-41A5-8A2B-C48AF217B28E}" dt="2024-05-10T06:10:48.934" v="139" actId="478"/>
          <ac:picMkLst>
            <pc:docMk/>
            <pc:sldMk cId="0" sldId="269"/>
            <ac:picMk id="2" creationId="{4A000766-E670-8A41-DBD5-05596FCB0A92}"/>
          </ac:picMkLst>
        </pc:picChg>
        <pc:picChg chg="del">
          <ac:chgData name="Sarah Evans" userId="5c2c90e6-bd37-46b0-abd4-8f7893291862" providerId="ADAL" clId="{7AAC0887-ED29-41A5-8A2B-C48AF217B28E}" dt="2024-05-10T06:12:45.408" v="178" actId="478"/>
          <ac:picMkLst>
            <pc:docMk/>
            <pc:sldMk cId="0" sldId="269"/>
            <ac:picMk id="5" creationId="{2E76098A-A548-D28E-4E50-50EDD4D4EF5F}"/>
          </ac:picMkLst>
        </pc:picChg>
        <pc:picChg chg="add del mod">
          <ac:chgData name="Sarah Evans" userId="5c2c90e6-bd37-46b0-abd4-8f7893291862" providerId="ADAL" clId="{7AAC0887-ED29-41A5-8A2B-C48AF217B28E}" dt="2024-05-15T01:37:41.815" v="1298" actId="478"/>
          <ac:picMkLst>
            <pc:docMk/>
            <pc:sldMk cId="0" sldId="269"/>
            <ac:picMk id="5" creationId="{432909E2-DBB9-E7ED-09AC-A75808DC0EDF}"/>
          </ac:picMkLst>
        </pc:picChg>
        <pc:picChg chg="add del mod">
          <ac:chgData name="Sarah Evans" userId="5c2c90e6-bd37-46b0-abd4-8f7893291862" providerId="ADAL" clId="{7AAC0887-ED29-41A5-8A2B-C48AF217B28E}" dt="2024-05-15T01:37:25.177" v="1266" actId="478"/>
          <ac:picMkLst>
            <pc:docMk/>
            <pc:sldMk cId="0" sldId="269"/>
            <ac:picMk id="7" creationId="{2550C5C5-F363-93C1-8F12-3DF3B1A8C141}"/>
          </ac:picMkLst>
        </pc:picChg>
        <pc:picChg chg="del mod ord">
          <ac:chgData name="Sarah Evans" userId="5c2c90e6-bd37-46b0-abd4-8f7893291862" providerId="ADAL" clId="{7AAC0887-ED29-41A5-8A2B-C48AF217B28E}" dt="2024-05-15T01:36:49.933" v="1255" actId="21"/>
          <ac:picMkLst>
            <pc:docMk/>
            <pc:sldMk cId="0" sldId="269"/>
            <ac:picMk id="8" creationId="{EACF9EE1-A053-C7C8-37A1-AB74EABFF8F9}"/>
          </ac:picMkLst>
        </pc:picChg>
        <pc:picChg chg="del mod ord">
          <ac:chgData name="Sarah Evans" userId="5c2c90e6-bd37-46b0-abd4-8f7893291862" providerId="ADAL" clId="{7AAC0887-ED29-41A5-8A2B-C48AF217B28E}" dt="2024-05-15T01:36:49.933" v="1255" actId="21"/>
          <ac:picMkLst>
            <pc:docMk/>
            <pc:sldMk cId="0" sldId="269"/>
            <ac:picMk id="9" creationId="{250D5533-1A31-DAA7-C4DB-60283CF6A78E}"/>
          </ac:picMkLst>
        </pc:picChg>
        <pc:picChg chg="add del mod ord">
          <ac:chgData name="Sarah Evans" userId="5c2c90e6-bd37-46b0-abd4-8f7893291862" providerId="ADAL" clId="{7AAC0887-ED29-41A5-8A2B-C48AF217B28E}" dt="2024-05-15T02:29:06.500" v="2238" actId="21"/>
          <ac:picMkLst>
            <pc:docMk/>
            <pc:sldMk cId="0" sldId="269"/>
            <ac:picMk id="11" creationId="{EACF9EE1-A053-C7C8-37A1-AB74EABFF8F9}"/>
          </ac:picMkLst>
        </pc:picChg>
        <pc:picChg chg="add del mod ord">
          <ac:chgData name="Sarah Evans" userId="5c2c90e6-bd37-46b0-abd4-8f7893291862" providerId="ADAL" clId="{7AAC0887-ED29-41A5-8A2B-C48AF217B28E}" dt="2024-05-15T02:29:06.500" v="2238" actId="21"/>
          <ac:picMkLst>
            <pc:docMk/>
            <pc:sldMk cId="0" sldId="269"/>
            <ac:picMk id="12" creationId="{250D5533-1A31-DAA7-C4DB-60283CF6A78E}"/>
          </ac:picMkLst>
        </pc:picChg>
        <pc:picChg chg="add del mod">
          <ac:chgData name="Sarah Evans" userId="5c2c90e6-bd37-46b0-abd4-8f7893291862" providerId="ADAL" clId="{7AAC0887-ED29-41A5-8A2B-C48AF217B28E}" dt="2024-05-15T02:27:28.853" v="2197" actId="478"/>
          <ac:picMkLst>
            <pc:docMk/>
            <pc:sldMk cId="0" sldId="269"/>
            <ac:picMk id="13" creationId="{CC7F3B1F-3EBE-E62D-0EF5-C110FFFC02D3}"/>
          </ac:picMkLst>
        </pc:picChg>
        <pc:picChg chg="add del mod ord">
          <ac:chgData name="Sarah Evans" userId="5c2c90e6-bd37-46b0-abd4-8f7893291862" providerId="ADAL" clId="{7AAC0887-ED29-41A5-8A2B-C48AF217B28E}" dt="2024-05-15T02:29:07.772" v="2240" actId="478"/>
          <ac:picMkLst>
            <pc:docMk/>
            <pc:sldMk cId="0" sldId="269"/>
            <ac:picMk id="14" creationId="{5E5B1F97-EBAE-4E46-2717-1CF5D7C88E65}"/>
          </ac:picMkLst>
        </pc:picChg>
        <pc:picChg chg="add del mod ord">
          <ac:chgData name="Sarah Evans" userId="5c2c90e6-bd37-46b0-abd4-8f7893291862" providerId="ADAL" clId="{7AAC0887-ED29-41A5-8A2B-C48AF217B28E}" dt="2024-05-15T02:29:07.406" v="2239" actId="478"/>
          <ac:picMkLst>
            <pc:docMk/>
            <pc:sldMk cId="0" sldId="269"/>
            <ac:picMk id="15" creationId="{225AE3F5-AEE3-0382-A494-22DC248048C1}"/>
          </ac:picMkLst>
        </pc:picChg>
        <pc:picChg chg="add mod">
          <ac:chgData name="Sarah Evans" userId="5c2c90e6-bd37-46b0-abd4-8f7893291862" providerId="ADAL" clId="{7AAC0887-ED29-41A5-8A2B-C48AF217B28E}" dt="2024-05-15T02:29:08.645" v="2241"/>
          <ac:picMkLst>
            <pc:docMk/>
            <pc:sldMk cId="0" sldId="269"/>
            <ac:picMk id="16" creationId="{EACF9EE1-A053-C7C8-37A1-AB74EABFF8F9}"/>
          </ac:picMkLst>
        </pc:picChg>
        <pc:picChg chg="add mod">
          <ac:chgData name="Sarah Evans" userId="5c2c90e6-bd37-46b0-abd4-8f7893291862" providerId="ADAL" clId="{7AAC0887-ED29-41A5-8A2B-C48AF217B28E}" dt="2024-05-15T02:29:08.645" v="2241"/>
          <ac:picMkLst>
            <pc:docMk/>
            <pc:sldMk cId="0" sldId="269"/>
            <ac:picMk id="17" creationId="{250D5533-1A31-DAA7-C4DB-60283CF6A78E}"/>
          </ac:picMkLst>
        </pc:picChg>
        <pc:picChg chg="mod ord modCrop">
          <ac:chgData name="Sarah Evans" userId="5c2c90e6-bd37-46b0-abd4-8f7893291862" providerId="ADAL" clId="{7AAC0887-ED29-41A5-8A2B-C48AF217B28E}" dt="2024-05-15T04:02:25.332" v="4170" actId="1037"/>
          <ac:picMkLst>
            <pc:docMk/>
            <pc:sldMk cId="0" sldId="269"/>
            <ac:picMk id="171" creationId="{00000000-0000-0000-0000-000000000000}"/>
          </ac:picMkLst>
        </pc:picChg>
      </pc:sldChg>
      <pc:sldChg chg="addSp delSp modSp mod">
        <pc:chgData name="Sarah Evans" userId="5c2c90e6-bd37-46b0-abd4-8f7893291862" providerId="ADAL" clId="{7AAC0887-ED29-41A5-8A2B-C48AF217B28E}" dt="2024-05-16T00:36:54.589" v="4204" actId="14826"/>
        <pc:sldMkLst>
          <pc:docMk/>
          <pc:sldMk cId="0" sldId="270"/>
        </pc:sldMkLst>
        <pc:spChg chg="add del mod">
          <ac:chgData name="Sarah Evans" userId="5c2c90e6-bd37-46b0-abd4-8f7893291862" providerId="ADAL" clId="{7AAC0887-ED29-41A5-8A2B-C48AF217B28E}" dt="2024-05-15T01:25:20.377" v="1125" actId="478"/>
          <ac:spMkLst>
            <pc:docMk/>
            <pc:sldMk cId="0" sldId="270"/>
            <ac:spMk id="2" creationId="{44316F37-60D3-6270-A070-0B1903269FEC}"/>
          </ac:spMkLst>
        </pc:spChg>
        <pc:spChg chg="del">
          <ac:chgData name="Sarah Evans" userId="5c2c90e6-bd37-46b0-abd4-8f7893291862" providerId="ADAL" clId="{7AAC0887-ED29-41A5-8A2B-C48AF217B28E}" dt="2024-05-10T06:10:55.584" v="141" actId="478"/>
          <ac:spMkLst>
            <pc:docMk/>
            <pc:sldMk cId="0" sldId="270"/>
            <ac:spMk id="3" creationId="{468B5372-3FC6-6A8D-ECAF-6403690AD965}"/>
          </ac:spMkLst>
        </pc:spChg>
        <pc:spChg chg="add del mod">
          <ac:chgData name="Sarah Evans" userId="5c2c90e6-bd37-46b0-abd4-8f7893291862" providerId="ADAL" clId="{7AAC0887-ED29-41A5-8A2B-C48AF217B28E}" dt="2024-05-15T01:51:45.849" v="1360" actId="478"/>
          <ac:spMkLst>
            <pc:docMk/>
            <pc:sldMk cId="0" sldId="270"/>
            <ac:spMk id="3" creationId="{E21664CC-0EF1-CA26-E1C3-21A14F3D5BE4}"/>
          </ac:spMkLst>
        </pc:spChg>
        <pc:spChg chg="del">
          <ac:chgData name="Sarah Evans" userId="5c2c90e6-bd37-46b0-abd4-8f7893291862" providerId="ADAL" clId="{7AAC0887-ED29-41A5-8A2B-C48AF217B28E}" dt="2024-05-10T06:10:55.584" v="141" actId="478"/>
          <ac:spMkLst>
            <pc:docMk/>
            <pc:sldMk cId="0" sldId="270"/>
            <ac:spMk id="4" creationId="{4CB01E43-DB3B-D482-91CF-BC4D03D01DB3}"/>
          </ac:spMkLst>
        </pc:spChg>
        <pc:spChg chg="add del mod">
          <ac:chgData name="Sarah Evans" userId="5c2c90e6-bd37-46b0-abd4-8f7893291862" providerId="ADAL" clId="{7AAC0887-ED29-41A5-8A2B-C48AF217B28E}" dt="2024-05-15T04:02:32.720" v="4171" actId="552"/>
          <ac:spMkLst>
            <pc:docMk/>
            <pc:sldMk cId="0" sldId="270"/>
            <ac:spMk id="4" creationId="{F8147E83-2594-65E6-7314-4DD61A1C7026}"/>
          </ac:spMkLst>
        </pc:spChg>
        <pc:spChg chg="del">
          <ac:chgData name="Sarah Evans" userId="5c2c90e6-bd37-46b0-abd4-8f7893291862" providerId="ADAL" clId="{7AAC0887-ED29-41A5-8A2B-C48AF217B28E}" dt="2024-05-10T06:10:55.584" v="141" actId="478"/>
          <ac:spMkLst>
            <pc:docMk/>
            <pc:sldMk cId="0" sldId="270"/>
            <ac:spMk id="7" creationId="{0C8E4E04-C373-3B73-E33E-B7E3686CAB44}"/>
          </ac:spMkLst>
        </pc:spChg>
        <pc:spChg chg="add del mod">
          <ac:chgData name="Sarah Evans" userId="5c2c90e6-bd37-46b0-abd4-8f7893291862" providerId="ADAL" clId="{7AAC0887-ED29-41A5-8A2B-C48AF217B28E}" dt="2024-05-15T02:14:49.596" v="1872" actId="478"/>
          <ac:spMkLst>
            <pc:docMk/>
            <pc:sldMk cId="0" sldId="270"/>
            <ac:spMk id="7" creationId="{BE8F7E50-3ECA-D74D-170A-CD3857A27BC4}"/>
          </ac:spMkLst>
        </pc:spChg>
        <pc:spChg chg="add del mod">
          <ac:chgData name="Sarah Evans" userId="5c2c90e6-bd37-46b0-abd4-8f7893291862" providerId="ADAL" clId="{7AAC0887-ED29-41A5-8A2B-C48AF217B28E}" dt="2024-05-15T01:22:18.418" v="1071" actId="478"/>
          <ac:spMkLst>
            <pc:docMk/>
            <pc:sldMk cId="0" sldId="270"/>
            <ac:spMk id="8" creationId="{323CD1E1-2279-0502-0C88-D3B9C83F1AA8}"/>
          </ac:spMkLst>
        </pc:spChg>
        <pc:spChg chg="add del mod">
          <ac:chgData name="Sarah Evans" userId="5c2c90e6-bd37-46b0-abd4-8f7893291862" providerId="ADAL" clId="{7AAC0887-ED29-41A5-8A2B-C48AF217B28E}" dt="2024-05-15T01:25:29.274" v="1128" actId="478"/>
          <ac:spMkLst>
            <pc:docMk/>
            <pc:sldMk cId="0" sldId="270"/>
            <ac:spMk id="9" creationId="{BEF16F42-2D97-BF32-3857-4741E5E50AF7}"/>
          </ac:spMkLst>
        </pc:spChg>
        <pc:spChg chg="del mod">
          <ac:chgData name="Sarah Evans" userId="5c2c90e6-bd37-46b0-abd4-8f7893291862" providerId="ADAL" clId="{7AAC0887-ED29-41A5-8A2B-C48AF217B28E}" dt="2024-05-15T01:51:35.634" v="1355" actId="478"/>
          <ac:spMkLst>
            <pc:docMk/>
            <pc:sldMk cId="0" sldId="270"/>
            <ac:spMk id="180" creationId="{00000000-0000-0000-0000-000000000000}"/>
          </ac:spMkLst>
        </pc:spChg>
        <pc:spChg chg="mod">
          <ac:chgData name="Sarah Evans" userId="5c2c90e6-bd37-46b0-abd4-8f7893291862" providerId="ADAL" clId="{7AAC0887-ED29-41A5-8A2B-C48AF217B28E}" dt="2024-05-15T01:53:50.789" v="1389" actId="120"/>
          <ac:spMkLst>
            <pc:docMk/>
            <pc:sldMk cId="0" sldId="270"/>
            <ac:spMk id="181" creationId="{00000000-0000-0000-0000-000000000000}"/>
          </ac:spMkLst>
        </pc:spChg>
        <pc:spChg chg="mod">
          <ac:chgData name="Sarah Evans" userId="5c2c90e6-bd37-46b0-abd4-8f7893291862" providerId="ADAL" clId="{7AAC0887-ED29-41A5-8A2B-C48AF217B28E}" dt="2024-05-15T04:02:32.720" v="4171" actId="552"/>
          <ac:spMkLst>
            <pc:docMk/>
            <pc:sldMk cId="0" sldId="270"/>
            <ac:spMk id="182" creationId="{00000000-0000-0000-0000-000000000000}"/>
          </ac:spMkLst>
        </pc:spChg>
        <pc:spChg chg="mod">
          <ac:chgData name="Sarah Evans" userId="5c2c90e6-bd37-46b0-abd4-8f7893291862" providerId="ADAL" clId="{7AAC0887-ED29-41A5-8A2B-C48AF217B28E}" dt="2024-05-15T01:55:01.322" v="1439" actId="1036"/>
          <ac:spMkLst>
            <pc:docMk/>
            <pc:sldMk cId="0" sldId="270"/>
            <ac:spMk id="183" creationId="{00000000-0000-0000-0000-000000000000}"/>
          </ac:spMkLst>
        </pc:spChg>
        <pc:spChg chg="mod">
          <ac:chgData name="Sarah Evans" userId="5c2c90e6-bd37-46b0-abd4-8f7893291862" providerId="ADAL" clId="{7AAC0887-ED29-41A5-8A2B-C48AF217B28E}" dt="2024-05-15T04:02:35.227" v="4179" actId="1037"/>
          <ac:spMkLst>
            <pc:docMk/>
            <pc:sldMk cId="0" sldId="270"/>
            <ac:spMk id="184" creationId="{00000000-0000-0000-0000-000000000000}"/>
          </ac:spMkLst>
        </pc:spChg>
        <pc:picChg chg="del">
          <ac:chgData name="Sarah Evans" userId="5c2c90e6-bd37-46b0-abd4-8f7893291862" providerId="ADAL" clId="{7AAC0887-ED29-41A5-8A2B-C48AF217B28E}" dt="2024-05-10T06:10:55.584" v="141" actId="478"/>
          <ac:picMkLst>
            <pc:docMk/>
            <pc:sldMk cId="0" sldId="270"/>
            <ac:picMk id="2" creationId="{E480FB44-809D-58A5-1242-9D37B258D3EA}"/>
          </ac:picMkLst>
        </pc:picChg>
        <pc:picChg chg="mod">
          <ac:chgData name="Sarah Evans" userId="5c2c90e6-bd37-46b0-abd4-8f7893291862" providerId="ADAL" clId="{7AAC0887-ED29-41A5-8A2B-C48AF217B28E}" dt="2024-05-16T00:35:54.957" v="4203" actId="14826"/>
          <ac:picMkLst>
            <pc:docMk/>
            <pc:sldMk cId="0" sldId="270"/>
            <ac:picMk id="5" creationId="{800F1893-8B8E-F8B4-0682-09CECCB723D9}"/>
          </ac:picMkLst>
        </pc:picChg>
        <pc:picChg chg="mod">
          <ac:chgData name="Sarah Evans" userId="5c2c90e6-bd37-46b0-abd4-8f7893291862" providerId="ADAL" clId="{7AAC0887-ED29-41A5-8A2B-C48AF217B28E}" dt="2024-05-16T00:36:54.589" v="4204" actId="14826"/>
          <ac:picMkLst>
            <pc:docMk/>
            <pc:sldMk cId="0" sldId="270"/>
            <ac:picMk id="6" creationId="{6C9BEC92-4CD1-66AF-4230-E9D9D368C133}"/>
          </ac:picMkLst>
        </pc:picChg>
      </pc:sldChg>
      <pc:sldChg chg="addSp delSp modSp mod">
        <pc:chgData name="Sarah Evans" userId="5c2c90e6-bd37-46b0-abd4-8f7893291862" providerId="ADAL" clId="{7AAC0887-ED29-41A5-8A2B-C48AF217B28E}" dt="2024-05-15T02:12:37.042" v="1843" actId="1038"/>
        <pc:sldMkLst>
          <pc:docMk/>
          <pc:sldMk cId="0" sldId="271"/>
        </pc:sldMkLst>
        <pc:spChg chg="add del mod">
          <ac:chgData name="Sarah Evans" userId="5c2c90e6-bd37-46b0-abd4-8f7893291862" providerId="ADAL" clId="{7AAC0887-ED29-41A5-8A2B-C48AF217B28E}" dt="2024-05-15T01:25:24.084" v="1126" actId="478"/>
          <ac:spMkLst>
            <pc:docMk/>
            <pc:sldMk cId="0" sldId="271"/>
            <ac:spMk id="2" creationId="{A1002A1F-C0FE-FE0E-5A6B-6996F4C49C12}"/>
          </ac:spMkLst>
        </pc:spChg>
        <pc:spChg chg="del">
          <ac:chgData name="Sarah Evans" userId="5c2c90e6-bd37-46b0-abd4-8f7893291862" providerId="ADAL" clId="{7AAC0887-ED29-41A5-8A2B-C48AF217B28E}" dt="2024-05-10T06:11:02.961" v="143" actId="478"/>
          <ac:spMkLst>
            <pc:docMk/>
            <pc:sldMk cId="0" sldId="271"/>
            <ac:spMk id="3" creationId="{15BECE1E-2D1B-AE3F-F278-2260F3285C94}"/>
          </ac:spMkLst>
        </pc:spChg>
        <pc:spChg chg="add mod">
          <ac:chgData name="Sarah Evans" userId="5c2c90e6-bd37-46b0-abd4-8f7893291862" providerId="ADAL" clId="{7AAC0887-ED29-41A5-8A2B-C48AF217B28E}" dt="2024-05-15T01:55:32.332" v="1451" actId="14100"/>
          <ac:spMkLst>
            <pc:docMk/>
            <pc:sldMk cId="0" sldId="271"/>
            <ac:spMk id="3" creationId="{D5F27296-8AC4-AB9E-715B-06C4B2F200D2}"/>
          </ac:spMkLst>
        </pc:spChg>
        <pc:spChg chg="del">
          <ac:chgData name="Sarah Evans" userId="5c2c90e6-bd37-46b0-abd4-8f7893291862" providerId="ADAL" clId="{7AAC0887-ED29-41A5-8A2B-C48AF217B28E}" dt="2024-05-10T06:11:02.961" v="143" actId="478"/>
          <ac:spMkLst>
            <pc:docMk/>
            <pc:sldMk cId="0" sldId="271"/>
            <ac:spMk id="4" creationId="{8DAD2E16-2680-9206-2280-F1BDF70B81A0}"/>
          </ac:spMkLst>
        </pc:spChg>
        <pc:spChg chg="add del mod">
          <ac:chgData name="Sarah Evans" userId="5c2c90e6-bd37-46b0-abd4-8f7893291862" providerId="ADAL" clId="{7AAC0887-ED29-41A5-8A2B-C48AF217B28E}" dt="2024-05-15T01:22:23.460" v="1073" actId="478"/>
          <ac:spMkLst>
            <pc:docMk/>
            <pc:sldMk cId="0" sldId="271"/>
            <ac:spMk id="5" creationId="{9A5B960E-2DF9-B668-22E1-BE302AE73948}"/>
          </ac:spMkLst>
        </pc:spChg>
        <pc:spChg chg="add del mod">
          <ac:chgData name="Sarah Evans" userId="5c2c90e6-bd37-46b0-abd4-8f7893291862" providerId="ADAL" clId="{7AAC0887-ED29-41A5-8A2B-C48AF217B28E}" dt="2024-05-15T01:25:26.706" v="1127" actId="478"/>
          <ac:spMkLst>
            <pc:docMk/>
            <pc:sldMk cId="0" sldId="271"/>
            <ac:spMk id="6" creationId="{34F22BF2-8BF4-80CA-F416-B3C96DA3C5A6}"/>
          </ac:spMkLst>
        </pc:spChg>
        <pc:spChg chg="del">
          <ac:chgData name="Sarah Evans" userId="5c2c90e6-bd37-46b0-abd4-8f7893291862" providerId="ADAL" clId="{7AAC0887-ED29-41A5-8A2B-C48AF217B28E}" dt="2024-05-10T06:11:02.961" v="143" actId="478"/>
          <ac:spMkLst>
            <pc:docMk/>
            <pc:sldMk cId="0" sldId="271"/>
            <ac:spMk id="7" creationId="{8BE2C0AC-292B-7401-5DA7-6EF81AEB8279}"/>
          </ac:spMkLst>
        </pc:spChg>
        <pc:spChg chg="add mod">
          <ac:chgData name="Sarah Evans" userId="5c2c90e6-bd37-46b0-abd4-8f7893291862" providerId="ADAL" clId="{7AAC0887-ED29-41A5-8A2B-C48AF217B28E}" dt="2024-05-15T02:11:37.722" v="1800" actId="1035"/>
          <ac:spMkLst>
            <pc:docMk/>
            <pc:sldMk cId="0" sldId="271"/>
            <ac:spMk id="8" creationId="{1745997F-DD95-17F7-1806-C38704F974D9}"/>
          </ac:spMkLst>
        </pc:spChg>
        <pc:spChg chg="add mod">
          <ac:chgData name="Sarah Evans" userId="5c2c90e6-bd37-46b0-abd4-8f7893291862" providerId="ADAL" clId="{7AAC0887-ED29-41A5-8A2B-C48AF217B28E}" dt="2024-05-15T02:11:37.722" v="1800" actId="1035"/>
          <ac:spMkLst>
            <pc:docMk/>
            <pc:sldMk cId="0" sldId="271"/>
            <ac:spMk id="9" creationId="{A9010FA4-69A2-A5E9-1B49-CCA833D743B7}"/>
          </ac:spMkLst>
        </pc:spChg>
        <pc:spChg chg="add mod">
          <ac:chgData name="Sarah Evans" userId="5c2c90e6-bd37-46b0-abd4-8f7893291862" providerId="ADAL" clId="{7AAC0887-ED29-41A5-8A2B-C48AF217B28E}" dt="2024-05-15T02:12:02.274" v="1829" actId="12789"/>
          <ac:spMkLst>
            <pc:docMk/>
            <pc:sldMk cId="0" sldId="271"/>
            <ac:spMk id="10" creationId="{52A2BB65-3C81-9C5F-9C1B-555D25B0D405}"/>
          </ac:spMkLst>
        </pc:spChg>
        <pc:spChg chg="add mod">
          <ac:chgData name="Sarah Evans" userId="5c2c90e6-bd37-46b0-abd4-8f7893291862" providerId="ADAL" clId="{7AAC0887-ED29-41A5-8A2B-C48AF217B28E}" dt="2024-05-15T02:12:09.329" v="1836" actId="1038"/>
          <ac:spMkLst>
            <pc:docMk/>
            <pc:sldMk cId="0" sldId="271"/>
            <ac:spMk id="11" creationId="{D441FF96-7A02-32EA-4ABE-7779EB1DCA37}"/>
          </ac:spMkLst>
        </pc:spChg>
        <pc:spChg chg="add del mod">
          <ac:chgData name="Sarah Evans" userId="5c2c90e6-bd37-46b0-abd4-8f7893291862" providerId="ADAL" clId="{7AAC0887-ED29-41A5-8A2B-C48AF217B28E}" dt="2024-05-15T02:09:34.666" v="1754" actId="478"/>
          <ac:spMkLst>
            <pc:docMk/>
            <pc:sldMk cId="0" sldId="271"/>
            <ac:spMk id="12" creationId="{BECBEF21-7CC0-AC0E-70FA-EC2F54BC4230}"/>
          </ac:spMkLst>
        </pc:spChg>
        <pc:spChg chg="add mod">
          <ac:chgData name="Sarah Evans" userId="5c2c90e6-bd37-46b0-abd4-8f7893291862" providerId="ADAL" clId="{7AAC0887-ED29-41A5-8A2B-C48AF217B28E}" dt="2024-05-15T02:12:37.042" v="1843" actId="1038"/>
          <ac:spMkLst>
            <pc:docMk/>
            <pc:sldMk cId="0" sldId="271"/>
            <ac:spMk id="13" creationId="{ECBDFE84-2A55-33D5-D6C3-76BDD08D2D04}"/>
          </ac:spMkLst>
        </pc:spChg>
        <pc:spChg chg="del mod">
          <ac:chgData name="Sarah Evans" userId="5c2c90e6-bd37-46b0-abd4-8f7893291862" providerId="ADAL" clId="{7AAC0887-ED29-41A5-8A2B-C48AF217B28E}" dt="2024-05-15T01:55:28.905" v="1449" actId="478"/>
          <ac:spMkLst>
            <pc:docMk/>
            <pc:sldMk cId="0" sldId="271"/>
            <ac:spMk id="190" creationId="{00000000-0000-0000-0000-000000000000}"/>
          </ac:spMkLst>
        </pc:spChg>
        <pc:spChg chg="mod">
          <ac:chgData name="Sarah Evans" userId="5c2c90e6-bd37-46b0-abd4-8f7893291862" providerId="ADAL" clId="{7AAC0887-ED29-41A5-8A2B-C48AF217B28E}" dt="2024-05-15T02:04:29.594" v="1527" actId="2710"/>
          <ac:spMkLst>
            <pc:docMk/>
            <pc:sldMk cId="0" sldId="271"/>
            <ac:spMk id="192" creationId="{00000000-0000-0000-0000-000000000000}"/>
          </ac:spMkLst>
        </pc:spChg>
        <pc:picChg chg="del">
          <ac:chgData name="Sarah Evans" userId="5c2c90e6-bd37-46b0-abd4-8f7893291862" providerId="ADAL" clId="{7AAC0887-ED29-41A5-8A2B-C48AF217B28E}" dt="2024-05-10T06:11:02.961" v="143" actId="478"/>
          <ac:picMkLst>
            <pc:docMk/>
            <pc:sldMk cId="0" sldId="271"/>
            <ac:picMk id="2" creationId="{D5728A73-B38C-E51A-82F1-92BF9BF8904B}"/>
          </ac:picMkLst>
        </pc:picChg>
        <pc:picChg chg="add mod modCrop">
          <ac:chgData name="Sarah Evans" userId="5c2c90e6-bd37-46b0-abd4-8f7893291862" providerId="ADAL" clId="{7AAC0887-ED29-41A5-8A2B-C48AF217B28E}" dt="2024-05-15T02:04:17.510" v="1526" actId="1035"/>
          <ac:picMkLst>
            <pc:docMk/>
            <pc:sldMk cId="0" sldId="271"/>
            <ac:picMk id="7" creationId="{79E17CAC-4342-34A9-7BE7-6DAE30C716BD}"/>
          </ac:picMkLst>
        </pc:picChg>
        <pc:picChg chg="del mod">
          <ac:chgData name="Sarah Evans" userId="5c2c90e6-bd37-46b0-abd4-8f7893291862" providerId="ADAL" clId="{7AAC0887-ED29-41A5-8A2B-C48AF217B28E}" dt="2024-05-15T02:03:19.313" v="1463" actId="478"/>
          <ac:picMkLst>
            <pc:docMk/>
            <pc:sldMk cId="0" sldId="271"/>
            <ac:picMk id="191" creationId="{00000000-0000-0000-0000-000000000000}"/>
          </ac:picMkLst>
        </pc:picChg>
      </pc:sldChg>
      <pc:sldChg chg="addSp delSp modSp mod">
        <pc:chgData name="Sarah Evans" userId="5c2c90e6-bd37-46b0-abd4-8f7893291862" providerId="ADAL" clId="{7AAC0887-ED29-41A5-8A2B-C48AF217B28E}" dt="2024-05-15T04:02:54.461" v="4181" actId="6549"/>
        <pc:sldMkLst>
          <pc:docMk/>
          <pc:sldMk cId="0" sldId="273"/>
        </pc:sldMkLst>
        <pc:spChg chg="add del mod">
          <ac:chgData name="Sarah Evans" userId="5c2c90e6-bd37-46b0-abd4-8f7893291862" providerId="ADAL" clId="{7AAC0887-ED29-41A5-8A2B-C48AF217B28E}" dt="2024-05-15T01:27:59.759" v="1135" actId="478"/>
          <ac:spMkLst>
            <pc:docMk/>
            <pc:sldMk cId="0" sldId="273"/>
            <ac:spMk id="2" creationId="{C197429E-9460-7314-0B92-38408741FD90}"/>
          </ac:spMkLst>
        </pc:spChg>
        <pc:spChg chg="del">
          <ac:chgData name="Sarah Evans" userId="5c2c90e6-bd37-46b0-abd4-8f7893291862" providerId="ADAL" clId="{7AAC0887-ED29-41A5-8A2B-C48AF217B28E}" dt="2024-05-10T06:11:31.527" v="149" actId="478"/>
          <ac:spMkLst>
            <pc:docMk/>
            <pc:sldMk cId="0" sldId="273"/>
            <ac:spMk id="3" creationId="{1351119E-9026-DF01-8242-CE0E99935A7D}"/>
          </ac:spMkLst>
        </pc:spChg>
        <pc:spChg chg="add mod">
          <ac:chgData name="Sarah Evans" userId="5c2c90e6-bd37-46b0-abd4-8f7893291862" providerId="ADAL" clId="{7AAC0887-ED29-41A5-8A2B-C48AF217B28E}" dt="2024-05-15T02:16:18.455" v="1895" actId="14100"/>
          <ac:spMkLst>
            <pc:docMk/>
            <pc:sldMk cId="0" sldId="273"/>
            <ac:spMk id="3" creationId="{9A199A3C-5984-3631-39A0-902813C1ACD2}"/>
          </ac:spMkLst>
        </pc:spChg>
        <pc:spChg chg="del">
          <ac:chgData name="Sarah Evans" userId="5c2c90e6-bd37-46b0-abd4-8f7893291862" providerId="ADAL" clId="{7AAC0887-ED29-41A5-8A2B-C48AF217B28E}" dt="2024-05-10T06:11:31.527" v="149" actId="478"/>
          <ac:spMkLst>
            <pc:docMk/>
            <pc:sldMk cId="0" sldId="273"/>
            <ac:spMk id="4" creationId="{79605548-CA71-BBB1-30A0-1D9A81D46776}"/>
          </ac:spMkLst>
        </pc:spChg>
        <pc:spChg chg="add mod">
          <ac:chgData name="Sarah Evans" userId="5c2c90e6-bd37-46b0-abd4-8f7893291862" providerId="ADAL" clId="{7AAC0887-ED29-41A5-8A2B-C48AF217B28E}" dt="2024-05-15T04:02:54.461" v="4181" actId="6549"/>
          <ac:spMkLst>
            <pc:docMk/>
            <pc:sldMk cId="0" sldId="273"/>
            <ac:spMk id="4" creationId="{9E8DBADF-D895-1220-F1B1-C3E8FF032959}"/>
          </ac:spMkLst>
        </pc:spChg>
        <pc:spChg chg="add del mod">
          <ac:chgData name="Sarah Evans" userId="5c2c90e6-bd37-46b0-abd4-8f7893291862" providerId="ADAL" clId="{7AAC0887-ED29-41A5-8A2B-C48AF217B28E}" dt="2024-05-15T01:22:33.259" v="1077" actId="478"/>
          <ac:spMkLst>
            <pc:docMk/>
            <pc:sldMk cId="0" sldId="273"/>
            <ac:spMk id="5" creationId="{32C1DB6E-625F-DC5A-C391-A977A83AB83F}"/>
          </ac:spMkLst>
        </pc:spChg>
        <pc:spChg chg="add del mod">
          <ac:chgData name="Sarah Evans" userId="5c2c90e6-bd37-46b0-abd4-8f7893291862" providerId="ADAL" clId="{7AAC0887-ED29-41A5-8A2B-C48AF217B28E}" dt="2024-05-15T01:28:01.774" v="1136" actId="478"/>
          <ac:spMkLst>
            <pc:docMk/>
            <pc:sldMk cId="0" sldId="273"/>
            <ac:spMk id="6" creationId="{0EF8A8C1-96B0-940F-6DAD-F37165E54CF4}"/>
          </ac:spMkLst>
        </pc:spChg>
        <pc:spChg chg="del">
          <ac:chgData name="Sarah Evans" userId="5c2c90e6-bd37-46b0-abd4-8f7893291862" providerId="ADAL" clId="{7AAC0887-ED29-41A5-8A2B-C48AF217B28E}" dt="2024-05-10T06:11:29.727" v="148" actId="478"/>
          <ac:spMkLst>
            <pc:docMk/>
            <pc:sldMk cId="0" sldId="273"/>
            <ac:spMk id="7" creationId="{18A1C7EA-9F5F-3651-C1B0-B919089E9FF4}"/>
          </ac:spMkLst>
        </pc:spChg>
        <pc:spChg chg="add del mod">
          <ac:chgData name="Sarah Evans" userId="5c2c90e6-bd37-46b0-abd4-8f7893291862" providerId="ADAL" clId="{7AAC0887-ED29-41A5-8A2B-C48AF217B28E}" dt="2024-05-15T02:20:26.995" v="1973" actId="478"/>
          <ac:spMkLst>
            <pc:docMk/>
            <pc:sldMk cId="0" sldId="273"/>
            <ac:spMk id="10" creationId="{48970A7B-B969-2A5D-6E12-25D3E24A3B13}"/>
          </ac:spMkLst>
        </pc:spChg>
        <pc:spChg chg="add del mod">
          <ac:chgData name="Sarah Evans" userId="5c2c90e6-bd37-46b0-abd4-8f7893291862" providerId="ADAL" clId="{7AAC0887-ED29-41A5-8A2B-C48AF217B28E}" dt="2024-05-15T02:20:56.323" v="1978" actId="478"/>
          <ac:spMkLst>
            <pc:docMk/>
            <pc:sldMk cId="0" sldId="273"/>
            <ac:spMk id="11" creationId="{6A1A2DDF-995C-1E15-4F9E-A0B031294E82}"/>
          </ac:spMkLst>
        </pc:spChg>
        <pc:spChg chg="del mod ord">
          <ac:chgData name="Sarah Evans" userId="5c2c90e6-bd37-46b0-abd4-8f7893291862" providerId="ADAL" clId="{7AAC0887-ED29-41A5-8A2B-C48AF217B28E}" dt="2024-05-15T02:18:21.792" v="1917" actId="478"/>
          <ac:spMkLst>
            <pc:docMk/>
            <pc:sldMk cId="0" sldId="273"/>
            <ac:spMk id="212" creationId="{00000000-0000-0000-0000-000000000000}"/>
          </ac:spMkLst>
        </pc:spChg>
        <pc:picChg chg="del">
          <ac:chgData name="Sarah Evans" userId="5c2c90e6-bd37-46b0-abd4-8f7893291862" providerId="ADAL" clId="{7AAC0887-ED29-41A5-8A2B-C48AF217B28E}" dt="2024-05-10T06:11:31.527" v="149" actId="478"/>
          <ac:picMkLst>
            <pc:docMk/>
            <pc:sldMk cId="0" sldId="273"/>
            <ac:picMk id="2" creationId="{B291531F-7A5B-74AB-F702-1185590FA857}"/>
          </ac:picMkLst>
        </pc:picChg>
        <pc:picChg chg="add del mod ord">
          <ac:chgData name="Sarah Evans" userId="5c2c90e6-bd37-46b0-abd4-8f7893291862" providerId="ADAL" clId="{7AAC0887-ED29-41A5-8A2B-C48AF217B28E}" dt="2024-05-15T02:19:25.830" v="1944" actId="478"/>
          <ac:picMkLst>
            <pc:docMk/>
            <pc:sldMk cId="0" sldId="273"/>
            <ac:picMk id="7" creationId="{78C66C6A-CCE7-81AC-DE42-5C9B20A74A63}"/>
          </ac:picMkLst>
        </pc:picChg>
        <pc:picChg chg="del mod">
          <ac:chgData name="Sarah Evans" userId="5c2c90e6-bd37-46b0-abd4-8f7893291862" providerId="ADAL" clId="{7AAC0887-ED29-41A5-8A2B-C48AF217B28E}" dt="2024-05-15T02:19:24.837" v="1943" actId="21"/>
          <ac:picMkLst>
            <pc:docMk/>
            <pc:sldMk cId="0" sldId="273"/>
            <ac:picMk id="8" creationId="{691A20D7-E9EF-8A26-F0BB-16A3EBB64B68}"/>
          </ac:picMkLst>
        </pc:picChg>
        <pc:picChg chg="add mod">
          <ac:chgData name="Sarah Evans" userId="5c2c90e6-bd37-46b0-abd4-8f7893291862" providerId="ADAL" clId="{7AAC0887-ED29-41A5-8A2B-C48AF217B28E}" dt="2024-05-15T02:20:00.722" v="1969" actId="1076"/>
          <ac:picMkLst>
            <pc:docMk/>
            <pc:sldMk cId="0" sldId="273"/>
            <ac:picMk id="9" creationId="{691A20D7-E9EF-8A26-F0BB-16A3EBB64B68}"/>
          </ac:picMkLst>
        </pc:picChg>
      </pc:sldChg>
      <pc:sldChg chg="addSp delSp modSp mod">
        <pc:chgData name="Sarah Evans" userId="5c2c90e6-bd37-46b0-abd4-8f7893291862" providerId="ADAL" clId="{7AAC0887-ED29-41A5-8A2B-C48AF217B28E}" dt="2024-05-16T06:53:59.175" v="4670" actId="1036"/>
        <pc:sldMkLst>
          <pc:docMk/>
          <pc:sldMk cId="0" sldId="274"/>
        </pc:sldMkLst>
        <pc:spChg chg="add del mod">
          <ac:chgData name="Sarah Evans" userId="5c2c90e6-bd37-46b0-abd4-8f7893291862" providerId="ADAL" clId="{7AAC0887-ED29-41A5-8A2B-C48AF217B28E}" dt="2024-05-16T03:08:13.204" v="4225" actId="478"/>
          <ac:spMkLst>
            <pc:docMk/>
            <pc:sldMk cId="0" sldId="274"/>
            <ac:spMk id="2" creationId="{68338DD3-8CA8-E373-EBB5-76E37FF59759}"/>
          </ac:spMkLst>
        </pc:spChg>
        <pc:spChg chg="add del mod">
          <ac:chgData name="Sarah Evans" userId="5c2c90e6-bd37-46b0-abd4-8f7893291862" providerId="ADAL" clId="{7AAC0887-ED29-41A5-8A2B-C48AF217B28E}" dt="2024-05-15T01:28:06.302" v="1137" actId="478"/>
          <ac:spMkLst>
            <pc:docMk/>
            <pc:sldMk cId="0" sldId="274"/>
            <ac:spMk id="2" creationId="{6A0EF34C-57A4-91A6-24BB-AECFA68E7293}"/>
          </ac:spMkLst>
        </pc:spChg>
        <pc:spChg chg="del">
          <ac:chgData name="Sarah Evans" userId="5c2c90e6-bd37-46b0-abd4-8f7893291862" providerId="ADAL" clId="{7AAC0887-ED29-41A5-8A2B-C48AF217B28E}" dt="2024-05-10T06:11:40.056" v="152" actId="478"/>
          <ac:spMkLst>
            <pc:docMk/>
            <pc:sldMk cId="0" sldId="274"/>
            <ac:spMk id="3" creationId="{3170B1D2-DD4B-74FD-5535-39C84D3C35F1}"/>
          </ac:spMkLst>
        </pc:spChg>
        <pc:spChg chg="add del mod">
          <ac:chgData name="Sarah Evans" userId="5c2c90e6-bd37-46b0-abd4-8f7893291862" providerId="ADAL" clId="{7AAC0887-ED29-41A5-8A2B-C48AF217B28E}" dt="2024-05-16T03:08:29.371" v="4231" actId="478"/>
          <ac:spMkLst>
            <pc:docMk/>
            <pc:sldMk cId="0" sldId="274"/>
            <ac:spMk id="3" creationId="{E680F6BC-36AE-F5E4-F8C3-2A69647DD4DE}"/>
          </ac:spMkLst>
        </pc:spChg>
        <pc:spChg chg="add mod">
          <ac:chgData name="Sarah Evans" userId="5c2c90e6-bd37-46b0-abd4-8f7893291862" providerId="ADAL" clId="{7AAC0887-ED29-41A5-8A2B-C48AF217B28E}" dt="2024-05-16T06:53:52.335" v="4652" actId="1036"/>
          <ac:spMkLst>
            <pc:docMk/>
            <pc:sldMk cId="0" sldId="274"/>
            <ac:spMk id="4" creationId="{8EBB714F-6C99-D820-9603-302D05D22EE8}"/>
          </ac:spMkLst>
        </pc:spChg>
        <pc:spChg chg="del">
          <ac:chgData name="Sarah Evans" userId="5c2c90e6-bd37-46b0-abd4-8f7893291862" providerId="ADAL" clId="{7AAC0887-ED29-41A5-8A2B-C48AF217B28E}" dt="2024-05-10T06:11:37.695" v="151" actId="478"/>
          <ac:spMkLst>
            <pc:docMk/>
            <pc:sldMk cId="0" sldId="274"/>
            <ac:spMk id="4" creationId="{E0E9B4D2-21CF-234D-AF44-8ED073157552}"/>
          </ac:spMkLst>
        </pc:spChg>
        <pc:spChg chg="add del mod">
          <ac:chgData name="Sarah Evans" userId="5c2c90e6-bd37-46b0-abd4-8f7893291862" providerId="ADAL" clId="{7AAC0887-ED29-41A5-8A2B-C48AF217B28E}" dt="2024-05-15T01:22:37.170" v="1079" actId="478"/>
          <ac:spMkLst>
            <pc:docMk/>
            <pc:sldMk cId="0" sldId="274"/>
            <ac:spMk id="5" creationId="{5B2F6E43-DCE7-0998-A9EB-D5DF46F54FBD}"/>
          </ac:spMkLst>
        </pc:spChg>
        <pc:spChg chg="add del mod">
          <ac:chgData name="Sarah Evans" userId="5c2c90e6-bd37-46b0-abd4-8f7893291862" providerId="ADAL" clId="{7AAC0887-ED29-41A5-8A2B-C48AF217B28E}" dt="2024-05-16T03:08:13.204" v="4225" actId="478"/>
          <ac:spMkLst>
            <pc:docMk/>
            <pc:sldMk cId="0" sldId="274"/>
            <ac:spMk id="5" creationId="{5F3E58DA-377E-813C-BA35-6D90C82EFEEE}"/>
          </ac:spMkLst>
        </pc:spChg>
        <pc:spChg chg="del">
          <ac:chgData name="Sarah Evans" userId="5c2c90e6-bd37-46b0-abd4-8f7893291862" providerId="ADAL" clId="{7AAC0887-ED29-41A5-8A2B-C48AF217B28E}" dt="2024-05-10T06:11:37.695" v="151" actId="478"/>
          <ac:spMkLst>
            <pc:docMk/>
            <pc:sldMk cId="0" sldId="274"/>
            <ac:spMk id="7" creationId="{3AE7C0D7-49CC-E00E-C0C2-DC8166AC8C95}"/>
          </ac:spMkLst>
        </pc:spChg>
        <pc:spChg chg="del mod">
          <ac:chgData name="Sarah Evans" userId="5c2c90e6-bd37-46b0-abd4-8f7893291862" providerId="ADAL" clId="{7AAC0887-ED29-41A5-8A2B-C48AF217B28E}" dt="2024-05-16T05:29:36.471" v="4268" actId="478"/>
          <ac:spMkLst>
            <pc:docMk/>
            <pc:sldMk cId="0" sldId="274"/>
            <ac:spMk id="8" creationId="{7585D493-DD6C-4729-87E9-3ACA2D5866B5}"/>
          </ac:spMkLst>
        </pc:spChg>
        <pc:spChg chg="add del mod">
          <ac:chgData name="Sarah Evans" userId="5c2c90e6-bd37-46b0-abd4-8f7893291862" providerId="ADAL" clId="{7AAC0887-ED29-41A5-8A2B-C48AF217B28E}" dt="2024-05-16T03:09:00.084" v="4244" actId="478"/>
          <ac:spMkLst>
            <pc:docMk/>
            <pc:sldMk cId="0" sldId="274"/>
            <ac:spMk id="9" creationId="{729CC154-DC8C-5BAE-3F45-D69CFD54D499}"/>
          </ac:spMkLst>
        </pc:spChg>
        <pc:spChg chg="add del mod">
          <ac:chgData name="Sarah Evans" userId="5c2c90e6-bd37-46b0-abd4-8f7893291862" providerId="ADAL" clId="{7AAC0887-ED29-41A5-8A2B-C48AF217B28E}" dt="2024-05-15T01:28:07.350" v="1138" actId="478"/>
          <ac:spMkLst>
            <pc:docMk/>
            <pc:sldMk cId="0" sldId="274"/>
            <ac:spMk id="9" creationId="{76FB56E5-6908-E489-7E05-7BC88D1FF7A7}"/>
          </ac:spMkLst>
        </pc:spChg>
        <pc:spChg chg="add mod ord">
          <ac:chgData name="Sarah Evans" userId="5c2c90e6-bd37-46b0-abd4-8f7893291862" providerId="ADAL" clId="{7AAC0887-ED29-41A5-8A2B-C48AF217B28E}" dt="2024-05-16T03:09:10.772" v="4246" actId="552"/>
          <ac:spMkLst>
            <pc:docMk/>
            <pc:sldMk cId="0" sldId="274"/>
            <ac:spMk id="10" creationId="{9ADB967C-7AED-4F46-7BBC-9D26F3126A1D}"/>
          </ac:spMkLst>
        </pc:spChg>
        <pc:spChg chg="del mod">
          <ac:chgData name="Sarah Evans" userId="5c2c90e6-bd37-46b0-abd4-8f7893291862" providerId="ADAL" clId="{7AAC0887-ED29-41A5-8A2B-C48AF217B28E}" dt="2024-05-15T03:56:46.883" v="4044" actId="478"/>
          <ac:spMkLst>
            <pc:docMk/>
            <pc:sldMk cId="0" sldId="274"/>
            <ac:spMk id="11" creationId="{823A175B-AA4B-1601-427E-6937D917F4EF}"/>
          </ac:spMkLst>
        </pc:spChg>
        <pc:spChg chg="add mod">
          <ac:chgData name="Sarah Evans" userId="5c2c90e6-bd37-46b0-abd4-8f7893291862" providerId="ADAL" clId="{7AAC0887-ED29-41A5-8A2B-C48AF217B28E}" dt="2024-05-16T06:53:52.335" v="4652" actId="1036"/>
          <ac:spMkLst>
            <pc:docMk/>
            <pc:sldMk cId="0" sldId="274"/>
            <ac:spMk id="16" creationId="{D598D959-C770-C111-D6CC-239B90506FCD}"/>
          </ac:spMkLst>
        </pc:spChg>
        <pc:spChg chg="del mod">
          <ac:chgData name="Sarah Evans" userId="5c2c90e6-bd37-46b0-abd4-8f7893291862" providerId="ADAL" clId="{7AAC0887-ED29-41A5-8A2B-C48AF217B28E}" dt="2024-05-15T02:21:25.156" v="1986" actId="478"/>
          <ac:spMkLst>
            <pc:docMk/>
            <pc:sldMk cId="0" sldId="274"/>
            <ac:spMk id="220" creationId="{00000000-0000-0000-0000-000000000000}"/>
          </ac:spMkLst>
        </pc:spChg>
        <pc:spChg chg="del mod">
          <ac:chgData name="Sarah Evans" userId="5c2c90e6-bd37-46b0-abd4-8f7893291862" providerId="ADAL" clId="{7AAC0887-ED29-41A5-8A2B-C48AF217B28E}" dt="2024-05-15T03:56:18.197" v="3995" actId="478"/>
          <ac:spMkLst>
            <pc:docMk/>
            <pc:sldMk cId="0" sldId="274"/>
            <ac:spMk id="222" creationId="{00000000-0000-0000-0000-000000000000}"/>
          </ac:spMkLst>
        </pc:spChg>
        <pc:picChg chg="del">
          <ac:chgData name="Sarah Evans" userId="5c2c90e6-bd37-46b0-abd4-8f7893291862" providerId="ADAL" clId="{7AAC0887-ED29-41A5-8A2B-C48AF217B28E}" dt="2024-05-10T06:11:37.695" v="151" actId="478"/>
          <ac:picMkLst>
            <pc:docMk/>
            <pc:sldMk cId="0" sldId="274"/>
            <ac:picMk id="2" creationId="{BB445130-7AB1-60D4-D685-7E439272ADCB}"/>
          </ac:picMkLst>
        </pc:picChg>
        <pc:picChg chg="add mod">
          <ac:chgData name="Sarah Evans" userId="5c2c90e6-bd37-46b0-abd4-8f7893291862" providerId="ADAL" clId="{7AAC0887-ED29-41A5-8A2B-C48AF217B28E}" dt="2024-05-16T06:40:35.478" v="4537" actId="1038"/>
          <ac:picMkLst>
            <pc:docMk/>
            <pc:sldMk cId="0" sldId="274"/>
            <ac:picMk id="3" creationId="{DF1C8D76-A329-8A98-38E4-665501C8AF5B}"/>
          </ac:picMkLst>
        </pc:picChg>
        <pc:picChg chg="mod">
          <ac:chgData name="Sarah Evans" userId="5c2c90e6-bd37-46b0-abd4-8f7893291862" providerId="ADAL" clId="{7AAC0887-ED29-41A5-8A2B-C48AF217B28E}" dt="2024-05-16T06:53:59.175" v="4670" actId="1036"/>
          <ac:picMkLst>
            <pc:docMk/>
            <pc:sldMk cId="0" sldId="274"/>
            <ac:picMk id="6" creationId="{1051F09E-DC87-EAB5-5CAC-58AD964C1E9D}"/>
          </ac:picMkLst>
        </pc:picChg>
        <pc:picChg chg="add del mod">
          <ac:chgData name="Sarah Evans" userId="5c2c90e6-bd37-46b0-abd4-8f7893291862" providerId="ADAL" clId="{7AAC0887-ED29-41A5-8A2B-C48AF217B28E}" dt="2024-05-16T03:08:13.204" v="4225" actId="478"/>
          <ac:picMkLst>
            <pc:docMk/>
            <pc:sldMk cId="0" sldId="274"/>
            <ac:picMk id="7" creationId="{39BA3FFF-F511-A252-F574-BE4F2B362074}"/>
          </ac:picMkLst>
        </pc:picChg>
        <pc:picChg chg="add del mod">
          <ac:chgData name="Sarah Evans" userId="5c2c90e6-bd37-46b0-abd4-8f7893291862" providerId="ADAL" clId="{7AAC0887-ED29-41A5-8A2B-C48AF217B28E}" dt="2024-05-16T05:29:35.521" v="4267" actId="478"/>
          <ac:picMkLst>
            <pc:docMk/>
            <pc:sldMk cId="0" sldId="274"/>
            <ac:picMk id="11" creationId="{A11319E2-E05B-9899-04E7-C2C6448E6B01}"/>
          </ac:picMkLst>
        </pc:picChg>
        <pc:picChg chg="add del mod">
          <ac:chgData name="Sarah Evans" userId="5c2c90e6-bd37-46b0-abd4-8f7893291862" providerId="ADAL" clId="{7AAC0887-ED29-41A5-8A2B-C48AF217B28E}" dt="2024-05-16T05:30:13.360" v="4271" actId="478"/>
          <ac:picMkLst>
            <pc:docMk/>
            <pc:sldMk cId="0" sldId="274"/>
            <ac:picMk id="13" creationId="{145F7383-A32D-609E-FEE2-E4FD1714E2FC}"/>
          </ac:picMkLst>
        </pc:picChg>
        <pc:picChg chg="add del mod ord modCrop">
          <ac:chgData name="Sarah Evans" userId="5c2c90e6-bd37-46b0-abd4-8f7893291862" providerId="ADAL" clId="{7AAC0887-ED29-41A5-8A2B-C48AF217B28E}" dt="2024-05-16T06:40:24.501" v="4518" actId="478"/>
          <ac:picMkLst>
            <pc:docMk/>
            <pc:sldMk cId="0" sldId="274"/>
            <ac:picMk id="15" creationId="{422074A7-1363-C12F-3259-4E1406C52821}"/>
          </ac:picMkLst>
        </pc:picChg>
      </pc:sldChg>
      <pc:sldChg chg="addSp delSp modSp mod">
        <pc:chgData name="Sarah Evans" userId="5c2c90e6-bd37-46b0-abd4-8f7893291862" providerId="ADAL" clId="{7AAC0887-ED29-41A5-8A2B-C48AF217B28E}" dt="2024-05-16T00:39:57.131" v="4206" actId="14826"/>
        <pc:sldMkLst>
          <pc:docMk/>
          <pc:sldMk cId="0" sldId="275"/>
        </pc:sldMkLst>
        <pc:spChg chg="add del mod">
          <ac:chgData name="Sarah Evans" userId="5c2c90e6-bd37-46b0-abd4-8f7893291862" providerId="ADAL" clId="{7AAC0887-ED29-41A5-8A2B-C48AF217B28E}" dt="2024-05-15T01:28:09.918" v="1139" actId="478"/>
          <ac:spMkLst>
            <pc:docMk/>
            <pc:sldMk cId="0" sldId="275"/>
            <ac:spMk id="2" creationId="{084CB889-983F-7540-2B98-6F870F09CCB6}"/>
          </ac:spMkLst>
        </pc:spChg>
        <pc:spChg chg="del">
          <ac:chgData name="Sarah Evans" userId="5c2c90e6-bd37-46b0-abd4-8f7893291862" providerId="ADAL" clId="{7AAC0887-ED29-41A5-8A2B-C48AF217B28E}" dt="2024-05-10T06:11:47.289" v="155" actId="478"/>
          <ac:spMkLst>
            <pc:docMk/>
            <pc:sldMk cId="0" sldId="275"/>
            <ac:spMk id="3" creationId="{6BFAB6BD-9D9C-800A-CF74-97958639E255}"/>
          </ac:spMkLst>
        </pc:spChg>
        <pc:spChg chg="add mod">
          <ac:chgData name="Sarah Evans" userId="5c2c90e6-bd37-46b0-abd4-8f7893291862" providerId="ADAL" clId="{7AAC0887-ED29-41A5-8A2B-C48AF217B28E}" dt="2024-05-15T02:22:52.562" v="2014" actId="14100"/>
          <ac:spMkLst>
            <pc:docMk/>
            <pc:sldMk cId="0" sldId="275"/>
            <ac:spMk id="3" creationId="{71854977-97A8-0B49-93D7-13FDAB92FA89}"/>
          </ac:spMkLst>
        </pc:spChg>
        <pc:spChg chg="add del mod">
          <ac:chgData name="Sarah Evans" userId="5c2c90e6-bd37-46b0-abd4-8f7893291862" providerId="ADAL" clId="{7AAC0887-ED29-41A5-8A2B-C48AF217B28E}" dt="2024-05-15T02:24:18.402" v="2111" actId="478"/>
          <ac:spMkLst>
            <pc:docMk/>
            <pc:sldMk cId="0" sldId="275"/>
            <ac:spMk id="4" creationId="{0B5F9D16-FC84-A1B9-24C2-E03642D8CDDC}"/>
          </ac:spMkLst>
        </pc:spChg>
        <pc:spChg chg="del">
          <ac:chgData name="Sarah Evans" userId="5c2c90e6-bd37-46b0-abd4-8f7893291862" providerId="ADAL" clId="{7AAC0887-ED29-41A5-8A2B-C48AF217B28E}" dt="2024-05-10T06:11:47.289" v="155" actId="478"/>
          <ac:spMkLst>
            <pc:docMk/>
            <pc:sldMk cId="0" sldId="275"/>
            <ac:spMk id="4" creationId="{97E1E80B-6583-14CB-0616-450EBAB2E6B5}"/>
          </ac:spMkLst>
        </pc:spChg>
        <pc:spChg chg="del">
          <ac:chgData name="Sarah Evans" userId="5c2c90e6-bd37-46b0-abd4-8f7893291862" providerId="ADAL" clId="{7AAC0887-ED29-41A5-8A2B-C48AF217B28E}" dt="2024-05-10T06:11:45.209" v="154" actId="478"/>
          <ac:spMkLst>
            <pc:docMk/>
            <pc:sldMk cId="0" sldId="275"/>
            <ac:spMk id="7" creationId="{6DB6804B-FBD2-CE7F-B9C8-6B753641850F}"/>
          </ac:spMkLst>
        </pc:spChg>
        <pc:spChg chg="add del mod">
          <ac:chgData name="Sarah Evans" userId="5c2c90e6-bd37-46b0-abd4-8f7893291862" providerId="ADAL" clId="{7AAC0887-ED29-41A5-8A2B-C48AF217B28E}" dt="2024-05-15T01:22:41.561" v="1081" actId="478"/>
          <ac:spMkLst>
            <pc:docMk/>
            <pc:sldMk cId="0" sldId="275"/>
            <ac:spMk id="8" creationId="{FFE5BD7B-DC71-A0B6-DFED-2534F8A323EF}"/>
          </ac:spMkLst>
        </pc:spChg>
        <pc:spChg chg="add del mod">
          <ac:chgData name="Sarah Evans" userId="5c2c90e6-bd37-46b0-abd4-8f7893291862" providerId="ADAL" clId="{7AAC0887-ED29-41A5-8A2B-C48AF217B28E}" dt="2024-05-15T01:28:11.231" v="1140" actId="478"/>
          <ac:spMkLst>
            <pc:docMk/>
            <pc:sldMk cId="0" sldId="275"/>
            <ac:spMk id="9" creationId="{0EDEC4BF-EF31-3AEB-34A4-E7422A4AACF0}"/>
          </ac:spMkLst>
        </pc:spChg>
        <pc:spChg chg="add del mod">
          <ac:chgData name="Sarah Evans" userId="5c2c90e6-bd37-46b0-abd4-8f7893291862" providerId="ADAL" clId="{7AAC0887-ED29-41A5-8A2B-C48AF217B28E}" dt="2024-05-15T02:23:45.352" v="2075" actId="478"/>
          <ac:spMkLst>
            <pc:docMk/>
            <pc:sldMk cId="0" sldId="275"/>
            <ac:spMk id="10" creationId="{F7560E64-F9D2-E44B-238F-C98E4E57F0B5}"/>
          </ac:spMkLst>
        </pc:spChg>
        <pc:spChg chg="add del mod">
          <ac:chgData name="Sarah Evans" userId="5c2c90e6-bd37-46b0-abd4-8f7893291862" providerId="ADAL" clId="{7AAC0887-ED29-41A5-8A2B-C48AF217B28E}" dt="2024-05-15T02:24:03.846" v="2108" actId="478"/>
          <ac:spMkLst>
            <pc:docMk/>
            <pc:sldMk cId="0" sldId="275"/>
            <ac:spMk id="11" creationId="{B258155D-3C55-71F8-C259-FC0F5EE74A02}"/>
          </ac:spMkLst>
        </pc:spChg>
        <pc:spChg chg="add mod">
          <ac:chgData name="Sarah Evans" userId="5c2c90e6-bd37-46b0-abd4-8f7893291862" providerId="ADAL" clId="{7AAC0887-ED29-41A5-8A2B-C48AF217B28E}" dt="2024-05-15T02:30:15.486" v="2255" actId="14100"/>
          <ac:spMkLst>
            <pc:docMk/>
            <pc:sldMk cId="0" sldId="275"/>
            <ac:spMk id="12" creationId="{46452A96-8098-852D-DB7E-FB376F8CD390}"/>
          </ac:spMkLst>
        </pc:spChg>
        <pc:spChg chg="del mod ord">
          <ac:chgData name="Sarah Evans" userId="5c2c90e6-bd37-46b0-abd4-8f7893291862" providerId="ADAL" clId="{7AAC0887-ED29-41A5-8A2B-C48AF217B28E}" dt="2024-05-15T02:23:29.463" v="2018" actId="478"/>
          <ac:spMkLst>
            <pc:docMk/>
            <pc:sldMk cId="0" sldId="275"/>
            <ac:spMk id="230" creationId="{00000000-0000-0000-0000-000000000000}"/>
          </ac:spMkLst>
        </pc:spChg>
        <pc:picChg chg="del">
          <ac:chgData name="Sarah Evans" userId="5c2c90e6-bd37-46b0-abd4-8f7893291862" providerId="ADAL" clId="{7AAC0887-ED29-41A5-8A2B-C48AF217B28E}" dt="2024-05-10T06:11:47.289" v="155" actId="478"/>
          <ac:picMkLst>
            <pc:docMk/>
            <pc:sldMk cId="0" sldId="275"/>
            <ac:picMk id="2" creationId="{EF2CDAC0-2B7A-1177-21FB-A6BCFB480A08}"/>
          </ac:picMkLst>
        </pc:picChg>
        <pc:picChg chg="mod">
          <ac:chgData name="Sarah Evans" userId="5c2c90e6-bd37-46b0-abd4-8f7893291862" providerId="ADAL" clId="{7AAC0887-ED29-41A5-8A2B-C48AF217B28E}" dt="2024-05-15T02:30:01.309" v="2250" actId="1037"/>
          <ac:picMkLst>
            <pc:docMk/>
            <pc:sldMk cId="0" sldId="275"/>
            <ac:picMk id="5" creationId="{13D90178-8192-AC0A-E8E7-33FEEE4D5067}"/>
          </ac:picMkLst>
        </pc:picChg>
        <pc:picChg chg="mod">
          <ac:chgData name="Sarah Evans" userId="5c2c90e6-bd37-46b0-abd4-8f7893291862" providerId="ADAL" clId="{7AAC0887-ED29-41A5-8A2B-C48AF217B28E}" dt="2024-05-16T00:39:57.131" v="4206" actId="14826"/>
          <ac:picMkLst>
            <pc:docMk/>
            <pc:sldMk cId="0" sldId="275"/>
            <ac:picMk id="6" creationId="{598C98C0-907C-BEB0-F8D3-630ED4A212A1}"/>
          </ac:picMkLst>
        </pc:picChg>
        <pc:picChg chg="add mod">
          <ac:chgData name="Sarah Evans" userId="5c2c90e6-bd37-46b0-abd4-8f7893291862" providerId="ADAL" clId="{7AAC0887-ED29-41A5-8A2B-C48AF217B28E}" dt="2024-05-16T00:39:00.075" v="4205" actId="14826"/>
          <ac:picMkLst>
            <pc:docMk/>
            <pc:sldMk cId="0" sldId="275"/>
            <ac:picMk id="13" creationId="{DDE4BEE0-7CF2-1555-B14C-D07C67897DC7}"/>
          </ac:picMkLst>
        </pc:picChg>
        <pc:picChg chg="add del mod">
          <ac:chgData name="Sarah Evans" userId="5c2c90e6-bd37-46b0-abd4-8f7893291862" providerId="ADAL" clId="{7AAC0887-ED29-41A5-8A2B-C48AF217B28E}" dt="2024-05-15T02:30:06.027" v="2253" actId="478"/>
          <ac:picMkLst>
            <pc:docMk/>
            <pc:sldMk cId="0" sldId="275"/>
            <ac:picMk id="14" creationId="{A85AC999-BD72-D04F-F945-079D203F4053}"/>
          </ac:picMkLst>
        </pc:picChg>
      </pc:sldChg>
      <pc:sldChg chg="addSp delSp modSp mod">
        <pc:chgData name="Sarah Evans" userId="5c2c90e6-bd37-46b0-abd4-8f7893291862" providerId="ADAL" clId="{7AAC0887-ED29-41A5-8A2B-C48AF217B28E}" dt="2024-05-16T00:41:53.283" v="4207" actId="14826"/>
        <pc:sldMkLst>
          <pc:docMk/>
          <pc:sldMk cId="0" sldId="276"/>
        </pc:sldMkLst>
        <pc:spChg chg="del mod">
          <ac:chgData name="Sarah Evans" userId="5c2c90e6-bd37-46b0-abd4-8f7893291862" providerId="ADAL" clId="{7AAC0887-ED29-41A5-8A2B-C48AF217B28E}" dt="2024-05-15T01:28:18.893" v="1145" actId="478"/>
          <ac:spMkLst>
            <pc:docMk/>
            <pc:sldMk cId="0" sldId="276"/>
            <ac:spMk id="3" creationId="{4109322F-B0C5-2534-6C00-889C55DAF690}"/>
          </ac:spMkLst>
        </pc:spChg>
        <pc:spChg chg="del">
          <ac:chgData name="Sarah Evans" userId="5c2c90e6-bd37-46b0-abd4-8f7893291862" providerId="ADAL" clId="{7AAC0887-ED29-41A5-8A2B-C48AF217B28E}" dt="2024-05-15T01:28:18.893" v="1145" actId="478"/>
          <ac:spMkLst>
            <pc:docMk/>
            <pc:sldMk cId="0" sldId="276"/>
            <ac:spMk id="4" creationId="{8AE1B440-4C1D-D4B0-3202-69DD280E0283}"/>
          </ac:spMkLst>
        </pc:spChg>
        <pc:spChg chg="add del mod">
          <ac:chgData name="Sarah Evans" userId="5c2c90e6-bd37-46b0-abd4-8f7893291862" providerId="ADAL" clId="{7AAC0887-ED29-41A5-8A2B-C48AF217B28E}" dt="2024-05-15T01:28:14.286" v="1141" actId="478"/>
          <ac:spMkLst>
            <pc:docMk/>
            <pc:sldMk cId="0" sldId="276"/>
            <ac:spMk id="5" creationId="{DD7E7164-E331-913F-989F-BC99724FFE45}"/>
          </ac:spMkLst>
        </pc:spChg>
        <pc:spChg chg="add mod">
          <ac:chgData name="Sarah Evans" userId="5c2c90e6-bd37-46b0-abd4-8f7893291862" providerId="ADAL" clId="{7AAC0887-ED29-41A5-8A2B-C48AF217B28E}" dt="2024-05-15T02:30:48.150" v="2264" actId="207"/>
          <ac:spMkLst>
            <pc:docMk/>
            <pc:sldMk cId="0" sldId="276"/>
            <ac:spMk id="6" creationId="{B5CCC99A-BC7F-526D-5F5B-095EA503AC07}"/>
          </ac:spMkLst>
        </pc:spChg>
        <pc:spChg chg="del">
          <ac:chgData name="Sarah Evans" userId="5c2c90e6-bd37-46b0-abd4-8f7893291862" providerId="ADAL" clId="{7AAC0887-ED29-41A5-8A2B-C48AF217B28E}" dt="2024-05-15T01:22:47.345" v="1083" actId="478"/>
          <ac:spMkLst>
            <pc:docMk/>
            <pc:sldMk cId="0" sldId="276"/>
            <ac:spMk id="7" creationId="{3F4B9CF6-00E0-E663-5C1D-AD0E3DD88120}"/>
          </ac:spMkLst>
        </pc:spChg>
        <pc:spChg chg="add mod">
          <ac:chgData name="Sarah Evans" userId="5c2c90e6-bd37-46b0-abd4-8f7893291862" providerId="ADAL" clId="{7AAC0887-ED29-41A5-8A2B-C48AF217B28E}" dt="2024-05-15T02:31:41.310" v="2279" actId="552"/>
          <ac:spMkLst>
            <pc:docMk/>
            <pc:sldMk cId="0" sldId="276"/>
            <ac:spMk id="9" creationId="{68F614DB-AFE5-0439-ECCF-65A065008601}"/>
          </ac:spMkLst>
        </pc:spChg>
        <pc:spChg chg="del mod">
          <ac:chgData name="Sarah Evans" userId="5c2c90e6-bd37-46b0-abd4-8f7893291862" providerId="ADAL" clId="{7AAC0887-ED29-41A5-8A2B-C48AF217B28E}" dt="2024-05-15T02:30:50.284" v="2265" actId="478"/>
          <ac:spMkLst>
            <pc:docMk/>
            <pc:sldMk cId="0" sldId="276"/>
            <ac:spMk id="239" creationId="{00000000-0000-0000-0000-000000000000}"/>
          </ac:spMkLst>
        </pc:spChg>
        <pc:spChg chg="del mod">
          <ac:chgData name="Sarah Evans" userId="5c2c90e6-bd37-46b0-abd4-8f7893291862" providerId="ADAL" clId="{7AAC0887-ED29-41A5-8A2B-C48AF217B28E}" dt="2024-05-15T02:30:55.707" v="2267" actId="478"/>
          <ac:spMkLst>
            <pc:docMk/>
            <pc:sldMk cId="0" sldId="276"/>
            <ac:spMk id="240" creationId="{00000000-0000-0000-0000-000000000000}"/>
          </ac:spMkLst>
        </pc:spChg>
        <pc:spChg chg="mod">
          <ac:chgData name="Sarah Evans" userId="5c2c90e6-bd37-46b0-abd4-8f7893291862" providerId="ADAL" clId="{7AAC0887-ED29-41A5-8A2B-C48AF217B28E}" dt="2024-05-15T02:32:40.764" v="2323" actId="554"/>
          <ac:spMkLst>
            <pc:docMk/>
            <pc:sldMk cId="0" sldId="276"/>
            <ac:spMk id="241" creationId="{00000000-0000-0000-0000-000000000000}"/>
          </ac:spMkLst>
        </pc:spChg>
        <pc:spChg chg="mod">
          <ac:chgData name="Sarah Evans" userId="5c2c90e6-bd37-46b0-abd4-8f7893291862" providerId="ADAL" clId="{7AAC0887-ED29-41A5-8A2B-C48AF217B28E}" dt="2024-05-15T02:32:40.764" v="2323" actId="554"/>
          <ac:spMkLst>
            <pc:docMk/>
            <pc:sldMk cId="0" sldId="276"/>
            <ac:spMk id="242" creationId="{00000000-0000-0000-0000-000000000000}"/>
          </ac:spMkLst>
        </pc:spChg>
        <pc:picChg chg="del">
          <ac:chgData name="Sarah Evans" userId="5c2c90e6-bd37-46b0-abd4-8f7893291862" providerId="ADAL" clId="{7AAC0887-ED29-41A5-8A2B-C48AF217B28E}" dt="2024-05-15T01:28:18.893" v="1145" actId="478"/>
          <ac:picMkLst>
            <pc:docMk/>
            <pc:sldMk cId="0" sldId="276"/>
            <ac:picMk id="2" creationId="{B253784A-5602-756B-C139-FF6752DD85E8}"/>
          </ac:picMkLst>
        </pc:picChg>
        <pc:picChg chg="mod">
          <ac:chgData name="Sarah Evans" userId="5c2c90e6-bd37-46b0-abd4-8f7893291862" providerId="ADAL" clId="{7AAC0887-ED29-41A5-8A2B-C48AF217B28E}" dt="2024-05-16T00:41:53.283" v="4207" actId="14826"/>
          <ac:picMkLst>
            <pc:docMk/>
            <pc:sldMk cId="0" sldId="276"/>
            <ac:picMk id="8" creationId="{84398D27-D0E4-6595-7812-C70D7517BE67}"/>
          </ac:picMkLst>
        </pc:picChg>
      </pc:sldChg>
      <pc:sldChg chg="addSp delSp modSp del mod modClrScheme chgLayout">
        <pc:chgData name="Sarah Evans" userId="5c2c90e6-bd37-46b0-abd4-8f7893291862" providerId="ADAL" clId="{7AAC0887-ED29-41A5-8A2B-C48AF217B28E}" dt="2024-05-15T02:37:24.771" v="2463" actId="2696"/>
        <pc:sldMkLst>
          <pc:docMk/>
          <pc:sldMk cId="0" sldId="277"/>
        </pc:sldMkLst>
        <pc:spChg chg="del">
          <ac:chgData name="Sarah Evans" userId="5c2c90e6-bd37-46b0-abd4-8f7893291862" providerId="ADAL" clId="{7AAC0887-ED29-41A5-8A2B-C48AF217B28E}" dt="2024-05-15T01:28:27.686" v="1147" actId="478"/>
          <ac:spMkLst>
            <pc:docMk/>
            <pc:sldMk cId="0" sldId="277"/>
            <ac:spMk id="3" creationId="{260ED2FB-404F-F893-BD8A-DA1FDEC16C63}"/>
          </ac:spMkLst>
        </pc:spChg>
        <pc:spChg chg="del">
          <ac:chgData name="Sarah Evans" userId="5c2c90e6-bd37-46b0-abd4-8f7893291862" providerId="ADAL" clId="{7AAC0887-ED29-41A5-8A2B-C48AF217B28E}" dt="2024-05-15T01:28:27.686" v="1147" actId="478"/>
          <ac:spMkLst>
            <pc:docMk/>
            <pc:sldMk cId="0" sldId="277"/>
            <ac:spMk id="4" creationId="{433CAD32-0AF5-664A-513E-8BE56EA63716}"/>
          </ac:spMkLst>
        </pc:spChg>
        <pc:spChg chg="add del mod">
          <ac:chgData name="Sarah Evans" userId="5c2c90e6-bd37-46b0-abd4-8f7893291862" providerId="ADAL" clId="{7AAC0887-ED29-41A5-8A2B-C48AF217B28E}" dt="2024-05-15T01:28:24.526" v="1146" actId="478"/>
          <ac:spMkLst>
            <pc:docMk/>
            <pc:sldMk cId="0" sldId="277"/>
            <ac:spMk id="5" creationId="{DF8D2E18-5638-842C-F58C-B11CBECF8BA6}"/>
          </ac:spMkLst>
        </pc:spChg>
        <pc:spChg chg="del mod ord">
          <ac:chgData name="Sarah Evans" userId="5c2c90e6-bd37-46b0-abd4-8f7893291862" providerId="ADAL" clId="{7AAC0887-ED29-41A5-8A2B-C48AF217B28E}" dt="2024-05-15T01:22:50.683" v="1085" actId="478"/>
          <ac:spMkLst>
            <pc:docMk/>
            <pc:sldMk cId="0" sldId="277"/>
            <ac:spMk id="7" creationId="{B86EDB03-5731-81F6-43FB-933A1CE1C824}"/>
          </ac:spMkLst>
        </pc:spChg>
        <pc:spChg chg="mod">
          <ac:chgData name="Sarah Evans" userId="5c2c90e6-bd37-46b0-abd4-8f7893291862" providerId="ADAL" clId="{7AAC0887-ED29-41A5-8A2B-C48AF217B28E}" dt="2024-05-15T02:34:11.884" v="2343" actId="21"/>
          <ac:spMkLst>
            <pc:docMk/>
            <pc:sldMk cId="0" sldId="277"/>
            <ac:spMk id="249" creationId="{00000000-0000-0000-0000-000000000000}"/>
          </ac:spMkLst>
        </pc:spChg>
        <pc:spChg chg="mod">
          <ac:chgData name="Sarah Evans" userId="5c2c90e6-bd37-46b0-abd4-8f7893291862" providerId="ADAL" clId="{7AAC0887-ED29-41A5-8A2B-C48AF217B28E}" dt="2024-05-15T02:33:44.205" v="2336" actId="21"/>
          <ac:spMkLst>
            <pc:docMk/>
            <pc:sldMk cId="0" sldId="277"/>
            <ac:spMk id="250" creationId="{00000000-0000-0000-0000-000000000000}"/>
          </ac:spMkLst>
        </pc:spChg>
        <pc:spChg chg="mod">
          <ac:chgData name="Sarah Evans" userId="5c2c90e6-bd37-46b0-abd4-8f7893291862" providerId="ADAL" clId="{7AAC0887-ED29-41A5-8A2B-C48AF217B28E}" dt="2024-05-15T02:33:30.007" v="2332" actId="21"/>
          <ac:spMkLst>
            <pc:docMk/>
            <pc:sldMk cId="0" sldId="277"/>
            <ac:spMk id="251" creationId="{00000000-0000-0000-0000-000000000000}"/>
          </ac:spMkLst>
        </pc:spChg>
        <pc:spChg chg="del">
          <ac:chgData name="Sarah Evans" userId="5c2c90e6-bd37-46b0-abd4-8f7893291862" providerId="ADAL" clId="{7AAC0887-ED29-41A5-8A2B-C48AF217B28E}" dt="2024-05-15T02:35:15.431" v="2385" actId="21"/>
          <ac:spMkLst>
            <pc:docMk/>
            <pc:sldMk cId="0" sldId="277"/>
            <ac:spMk id="255" creationId="{00000000-0000-0000-0000-000000000000}"/>
          </ac:spMkLst>
        </pc:spChg>
        <pc:picChg chg="del">
          <ac:chgData name="Sarah Evans" userId="5c2c90e6-bd37-46b0-abd4-8f7893291862" providerId="ADAL" clId="{7AAC0887-ED29-41A5-8A2B-C48AF217B28E}" dt="2024-05-15T01:28:27.686" v="1147" actId="478"/>
          <ac:picMkLst>
            <pc:docMk/>
            <pc:sldMk cId="0" sldId="277"/>
            <ac:picMk id="2" creationId="{EE9DB4A0-B0E5-C930-9A2B-BB47DE0E4C01}"/>
          </ac:picMkLst>
        </pc:picChg>
        <pc:picChg chg="del">
          <ac:chgData name="Sarah Evans" userId="5c2c90e6-bd37-46b0-abd4-8f7893291862" providerId="ADAL" clId="{7AAC0887-ED29-41A5-8A2B-C48AF217B28E}" dt="2024-05-10T06:12:49.887" v="179" actId="478"/>
          <ac:picMkLst>
            <pc:docMk/>
            <pc:sldMk cId="0" sldId="277"/>
            <ac:picMk id="5" creationId="{0278516D-C556-9AA5-5751-C542878F26FB}"/>
          </ac:picMkLst>
        </pc:picChg>
        <pc:picChg chg="add del mod">
          <ac:chgData name="Sarah Evans" userId="5c2c90e6-bd37-46b0-abd4-8f7893291862" providerId="ADAL" clId="{7AAC0887-ED29-41A5-8A2B-C48AF217B28E}" dt="2024-05-15T02:35:15.431" v="2385" actId="21"/>
          <ac:picMkLst>
            <pc:docMk/>
            <pc:sldMk cId="0" sldId="277"/>
            <ac:picMk id="8" creationId="{44F56A74-3459-E89A-C59C-2E07D48F141D}"/>
          </ac:picMkLst>
        </pc:picChg>
        <pc:picChg chg="add del mod">
          <ac:chgData name="Sarah Evans" userId="5c2c90e6-bd37-46b0-abd4-8f7893291862" providerId="ADAL" clId="{7AAC0887-ED29-41A5-8A2B-C48AF217B28E}" dt="2024-05-15T02:35:15.431" v="2385" actId="21"/>
          <ac:picMkLst>
            <pc:docMk/>
            <pc:sldMk cId="0" sldId="277"/>
            <ac:picMk id="9" creationId="{6CE07142-770E-B831-AA22-E4E5E86D2EB0}"/>
          </ac:picMkLst>
        </pc:picChg>
      </pc:sldChg>
      <pc:sldChg chg="addSp delSp modSp mod modClrScheme chgLayout">
        <pc:chgData name="Sarah Evans" userId="5c2c90e6-bd37-46b0-abd4-8f7893291862" providerId="ADAL" clId="{7AAC0887-ED29-41A5-8A2B-C48AF217B28E}" dt="2024-05-15T02:44:33.619" v="2673"/>
        <pc:sldMkLst>
          <pc:docMk/>
          <pc:sldMk cId="0" sldId="278"/>
        </pc:sldMkLst>
        <pc:spChg chg="add del mod">
          <ac:chgData name="Sarah Evans" userId="5c2c90e6-bd37-46b0-abd4-8f7893291862" providerId="ADAL" clId="{7AAC0887-ED29-41A5-8A2B-C48AF217B28E}" dt="2024-05-15T01:28:32.039" v="1148" actId="478"/>
          <ac:spMkLst>
            <pc:docMk/>
            <pc:sldMk cId="0" sldId="278"/>
            <ac:spMk id="2" creationId="{AFA44DFF-1F6F-99C4-EAD6-3F4B1F110B7E}"/>
          </ac:spMkLst>
        </pc:spChg>
        <pc:spChg chg="add mod">
          <ac:chgData name="Sarah Evans" userId="5c2c90e6-bd37-46b0-abd4-8f7893291862" providerId="ADAL" clId="{7AAC0887-ED29-41A5-8A2B-C48AF217B28E}" dt="2024-05-15T02:40:51.635" v="2551" actId="14100"/>
          <ac:spMkLst>
            <pc:docMk/>
            <pc:sldMk cId="0" sldId="278"/>
            <ac:spMk id="3" creationId="{4D6ABFEF-62FF-4A78-CE42-53130D8E05BE}"/>
          </ac:spMkLst>
        </pc:spChg>
        <pc:spChg chg="del">
          <ac:chgData name="Sarah Evans" userId="5c2c90e6-bd37-46b0-abd4-8f7893291862" providerId="ADAL" clId="{7AAC0887-ED29-41A5-8A2B-C48AF217B28E}" dt="2024-05-10T06:11:52.640" v="158" actId="478"/>
          <ac:spMkLst>
            <pc:docMk/>
            <pc:sldMk cId="0" sldId="278"/>
            <ac:spMk id="3" creationId="{8938335A-1555-5C12-6274-E72EFC847CE4}"/>
          </ac:spMkLst>
        </pc:spChg>
        <pc:spChg chg="del">
          <ac:chgData name="Sarah Evans" userId="5c2c90e6-bd37-46b0-abd4-8f7893291862" providerId="ADAL" clId="{7AAC0887-ED29-41A5-8A2B-C48AF217B28E}" dt="2024-05-10T06:11:52.640" v="158" actId="478"/>
          <ac:spMkLst>
            <pc:docMk/>
            <pc:sldMk cId="0" sldId="278"/>
            <ac:spMk id="4" creationId="{E5798E77-57A1-586E-FB10-41E1AAC55860}"/>
          </ac:spMkLst>
        </pc:spChg>
        <pc:spChg chg="add mod">
          <ac:chgData name="Sarah Evans" userId="5c2c90e6-bd37-46b0-abd4-8f7893291862" providerId="ADAL" clId="{7AAC0887-ED29-41A5-8A2B-C48AF217B28E}" dt="2024-05-15T02:42:07.187" v="2593" actId="1036"/>
          <ac:spMkLst>
            <pc:docMk/>
            <pc:sldMk cId="0" sldId="278"/>
            <ac:spMk id="5" creationId="{80FF5B7B-4C9A-7E7C-C080-DCA881926130}"/>
          </ac:spMkLst>
        </pc:spChg>
        <pc:spChg chg="add del mod">
          <ac:chgData name="Sarah Evans" userId="5c2c90e6-bd37-46b0-abd4-8f7893291862" providerId="ADAL" clId="{7AAC0887-ED29-41A5-8A2B-C48AF217B28E}" dt="2024-05-15T01:22:55.197" v="1087" actId="478"/>
          <ac:spMkLst>
            <pc:docMk/>
            <pc:sldMk cId="0" sldId="278"/>
            <ac:spMk id="6" creationId="{7FF13048-EDBA-2D36-796F-89212B8C6350}"/>
          </ac:spMkLst>
        </pc:spChg>
        <pc:spChg chg="del mod ord">
          <ac:chgData name="Sarah Evans" userId="5c2c90e6-bd37-46b0-abd4-8f7893291862" providerId="ADAL" clId="{7AAC0887-ED29-41A5-8A2B-C48AF217B28E}" dt="2024-05-10T06:11:50.984" v="157" actId="478"/>
          <ac:spMkLst>
            <pc:docMk/>
            <pc:sldMk cId="0" sldId="278"/>
            <ac:spMk id="7" creationId="{A673234E-9DC7-8178-7F2C-52DE0C28EFA5}"/>
          </ac:spMkLst>
        </pc:spChg>
        <pc:spChg chg="add del mod">
          <ac:chgData name="Sarah Evans" userId="5c2c90e6-bd37-46b0-abd4-8f7893291862" providerId="ADAL" clId="{7AAC0887-ED29-41A5-8A2B-C48AF217B28E}" dt="2024-05-15T01:28:32.039" v="1148" actId="478"/>
          <ac:spMkLst>
            <pc:docMk/>
            <pc:sldMk cId="0" sldId="278"/>
            <ac:spMk id="9" creationId="{353F237C-0B43-2968-3A5E-F309F049BE33}"/>
          </ac:spMkLst>
        </pc:spChg>
        <pc:spChg chg="add del mod">
          <ac:chgData name="Sarah Evans" userId="5c2c90e6-bd37-46b0-abd4-8f7893291862" providerId="ADAL" clId="{7AAC0887-ED29-41A5-8A2B-C48AF217B28E}" dt="2024-05-15T02:40:48.359" v="2550" actId="478"/>
          <ac:spMkLst>
            <pc:docMk/>
            <pc:sldMk cId="0" sldId="278"/>
            <ac:spMk id="10" creationId="{5F3AA1D6-2A29-4135-1811-643028345548}"/>
          </ac:spMkLst>
        </pc:spChg>
        <pc:spChg chg="add del mod">
          <ac:chgData name="Sarah Evans" userId="5c2c90e6-bd37-46b0-abd4-8f7893291862" providerId="ADAL" clId="{7AAC0887-ED29-41A5-8A2B-C48AF217B28E}" dt="2024-05-15T02:41:02.004" v="2553" actId="478"/>
          <ac:spMkLst>
            <pc:docMk/>
            <pc:sldMk cId="0" sldId="278"/>
            <ac:spMk id="11" creationId="{541D18FF-FBBB-2594-3585-39A43349ECE0}"/>
          </ac:spMkLst>
        </pc:spChg>
        <pc:spChg chg="add del mod">
          <ac:chgData name="Sarah Evans" userId="5c2c90e6-bd37-46b0-abd4-8f7893291862" providerId="ADAL" clId="{7AAC0887-ED29-41A5-8A2B-C48AF217B28E}" dt="2024-05-15T02:41:11.692" v="2572" actId="478"/>
          <ac:spMkLst>
            <pc:docMk/>
            <pc:sldMk cId="0" sldId="278"/>
            <ac:spMk id="12" creationId="{73CEEA30-CCA7-D3EB-2A3E-7F03EB618E89}"/>
          </ac:spMkLst>
        </pc:spChg>
        <pc:spChg chg="del mod">
          <ac:chgData name="Sarah Evans" userId="5c2c90e6-bd37-46b0-abd4-8f7893291862" providerId="ADAL" clId="{7AAC0887-ED29-41A5-8A2B-C48AF217B28E}" dt="2024-05-15T02:37:58.490" v="2476" actId="478"/>
          <ac:spMkLst>
            <pc:docMk/>
            <pc:sldMk cId="0" sldId="278"/>
            <ac:spMk id="261" creationId="{00000000-0000-0000-0000-000000000000}"/>
          </ac:spMkLst>
        </pc:spChg>
        <pc:spChg chg="mod">
          <ac:chgData name="Sarah Evans" userId="5c2c90e6-bd37-46b0-abd4-8f7893291862" providerId="ADAL" clId="{7AAC0887-ED29-41A5-8A2B-C48AF217B28E}" dt="2024-05-15T02:42:30.788" v="2614" actId="6549"/>
          <ac:spMkLst>
            <pc:docMk/>
            <pc:sldMk cId="0" sldId="278"/>
            <ac:spMk id="262" creationId="{00000000-0000-0000-0000-000000000000}"/>
          </ac:spMkLst>
        </pc:spChg>
        <pc:spChg chg="del mod">
          <ac:chgData name="Sarah Evans" userId="5c2c90e6-bd37-46b0-abd4-8f7893291862" providerId="ADAL" clId="{7AAC0887-ED29-41A5-8A2B-C48AF217B28E}" dt="2024-05-15T02:39:33.908" v="2507" actId="478"/>
          <ac:spMkLst>
            <pc:docMk/>
            <pc:sldMk cId="0" sldId="278"/>
            <ac:spMk id="264" creationId="{00000000-0000-0000-0000-000000000000}"/>
          </ac:spMkLst>
        </pc:spChg>
        <pc:picChg chg="del">
          <ac:chgData name="Sarah Evans" userId="5c2c90e6-bd37-46b0-abd4-8f7893291862" providerId="ADAL" clId="{7AAC0887-ED29-41A5-8A2B-C48AF217B28E}" dt="2024-05-10T06:11:52.640" v="158" actId="478"/>
          <ac:picMkLst>
            <pc:docMk/>
            <pc:sldMk cId="0" sldId="278"/>
            <ac:picMk id="2" creationId="{B01B3CFF-0F24-9ED1-14B8-54BE98F75CAA}"/>
          </ac:picMkLst>
        </pc:picChg>
        <pc:picChg chg="add del mod">
          <ac:chgData name="Sarah Evans" userId="5c2c90e6-bd37-46b0-abd4-8f7893291862" providerId="ADAL" clId="{7AAC0887-ED29-41A5-8A2B-C48AF217B28E}" dt="2024-05-15T02:39:06.812" v="2500" actId="478"/>
          <ac:picMkLst>
            <pc:docMk/>
            <pc:sldMk cId="0" sldId="278"/>
            <ac:picMk id="4" creationId="{F72F4E0A-4107-E32B-8D77-83D5FB288014}"/>
          </ac:picMkLst>
        </pc:picChg>
        <pc:picChg chg="del">
          <ac:chgData name="Sarah Evans" userId="5c2c90e6-bd37-46b0-abd4-8f7893291862" providerId="ADAL" clId="{7AAC0887-ED29-41A5-8A2B-C48AF217B28E}" dt="2024-05-10T06:12:51.559" v="180" actId="478"/>
          <ac:picMkLst>
            <pc:docMk/>
            <pc:sldMk cId="0" sldId="278"/>
            <ac:picMk id="5" creationId="{D42A84ED-9498-A2FA-C006-6B797A04653A}"/>
          </ac:picMkLst>
        </pc:picChg>
        <pc:picChg chg="add del mod">
          <ac:chgData name="Sarah Evans" userId="5c2c90e6-bd37-46b0-abd4-8f7893291862" providerId="ADAL" clId="{7AAC0887-ED29-41A5-8A2B-C48AF217B28E}" dt="2024-05-15T02:40:09.262" v="2525" actId="478"/>
          <ac:picMkLst>
            <pc:docMk/>
            <pc:sldMk cId="0" sldId="278"/>
            <ac:picMk id="7" creationId="{2FCBCAAE-FF3F-C010-1AC6-E1B0C761F2BC}"/>
          </ac:picMkLst>
        </pc:picChg>
        <pc:picChg chg="del mod">
          <ac:chgData name="Sarah Evans" userId="5c2c90e6-bd37-46b0-abd4-8f7893291862" providerId="ADAL" clId="{7AAC0887-ED29-41A5-8A2B-C48AF217B28E}" dt="2024-05-15T02:44:32.322" v="2671" actId="21"/>
          <ac:picMkLst>
            <pc:docMk/>
            <pc:sldMk cId="0" sldId="278"/>
            <ac:picMk id="8" creationId="{84A86AD3-74D3-62C3-9809-82F06DA8232D}"/>
          </ac:picMkLst>
        </pc:picChg>
        <pc:picChg chg="add del mod ord">
          <ac:chgData name="Sarah Evans" userId="5c2c90e6-bd37-46b0-abd4-8f7893291862" providerId="ADAL" clId="{7AAC0887-ED29-41A5-8A2B-C48AF217B28E}" dt="2024-05-15T02:44:33.365" v="2672" actId="478"/>
          <ac:picMkLst>
            <pc:docMk/>
            <pc:sldMk cId="0" sldId="278"/>
            <ac:picMk id="13" creationId="{319B355F-1930-89AF-0C72-0C0F1B581654}"/>
          </ac:picMkLst>
        </pc:picChg>
        <pc:picChg chg="add mod">
          <ac:chgData name="Sarah Evans" userId="5c2c90e6-bd37-46b0-abd4-8f7893291862" providerId="ADAL" clId="{7AAC0887-ED29-41A5-8A2B-C48AF217B28E}" dt="2024-05-15T02:44:33.619" v="2673"/>
          <ac:picMkLst>
            <pc:docMk/>
            <pc:sldMk cId="0" sldId="278"/>
            <ac:picMk id="14" creationId="{84A86AD3-74D3-62C3-9809-82F06DA8232D}"/>
          </ac:picMkLst>
        </pc:picChg>
      </pc:sldChg>
      <pc:sldChg chg="addSp delSp modSp mod modClrScheme chgLayout">
        <pc:chgData name="Sarah Evans" userId="5c2c90e6-bd37-46b0-abd4-8f7893291862" providerId="ADAL" clId="{7AAC0887-ED29-41A5-8A2B-C48AF217B28E}" dt="2024-05-16T00:43:38.074" v="4208" actId="14826"/>
        <pc:sldMkLst>
          <pc:docMk/>
          <pc:sldMk cId="0" sldId="279"/>
        </pc:sldMkLst>
        <pc:spChg chg="add del mod">
          <ac:chgData name="Sarah Evans" userId="5c2c90e6-bd37-46b0-abd4-8f7893291862" providerId="ADAL" clId="{7AAC0887-ED29-41A5-8A2B-C48AF217B28E}" dt="2024-05-15T01:28:37.846" v="1149" actId="478"/>
          <ac:spMkLst>
            <pc:docMk/>
            <pc:sldMk cId="0" sldId="279"/>
            <ac:spMk id="2" creationId="{B749F82D-A1F2-972D-587A-0A79B796777A}"/>
          </ac:spMkLst>
        </pc:spChg>
        <pc:spChg chg="del">
          <ac:chgData name="Sarah Evans" userId="5c2c90e6-bd37-46b0-abd4-8f7893291862" providerId="ADAL" clId="{7AAC0887-ED29-41A5-8A2B-C48AF217B28E}" dt="2024-05-10T06:11:58.975" v="161" actId="478"/>
          <ac:spMkLst>
            <pc:docMk/>
            <pc:sldMk cId="0" sldId="279"/>
            <ac:spMk id="3" creationId="{20070A02-48C7-0E3D-FBAD-B4785480DBE8}"/>
          </ac:spMkLst>
        </pc:spChg>
        <pc:spChg chg="add mod">
          <ac:chgData name="Sarah Evans" userId="5c2c90e6-bd37-46b0-abd4-8f7893291862" providerId="ADAL" clId="{7AAC0887-ED29-41A5-8A2B-C48AF217B28E}" dt="2024-05-15T02:43:11.196" v="2636" actId="14100"/>
          <ac:spMkLst>
            <pc:docMk/>
            <pc:sldMk cId="0" sldId="279"/>
            <ac:spMk id="3" creationId="{DE803FE0-0E34-D3CB-98A5-28AF824C6D51}"/>
          </ac:spMkLst>
        </pc:spChg>
        <pc:spChg chg="add mod">
          <ac:chgData name="Sarah Evans" userId="5c2c90e6-bd37-46b0-abd4-8f7893291862" providerId="ADAL" clId="{7AAC0887-ED29-41A5-8A2B-C48AF217B28E}" dt="2024-05-15T02:43:55.077" v="2651" actId="14100"/>
          <ac:spMkLst>
            <pc:docMk/>
            <pc:sldMk cId="0" sldId="279"/>
            <ac:spMk id="4" creationId="{A7275460-2124-3B33-DD2D-1633A40607BE}"/>
          </ac:spMkLst>
        </pc:spChg>
        <pc:spChg chg="del">
          <ac:chgData name="Sarah Evans" userId="5c2c90e6-bd37-46b0-abd4-8f7893291862" providerId="ADAL" clId="{7AAC0887-ED29-41A5-8A2B-C48AF217B28E}" dt="2024-05-10T06:11:58.975" v="161" actId="478"/>
          <ac:spMkLst>
            <pc:docMk/>
            <pc:sldMk cId="0" sldId="279"/>
            <ac:spMk id="4" creationId="{C3B7FAAB-7579-9BB4-9F77-684A5ED45324}"/>
          </ac:spMkLst>
        </pc:spChg>
        <pc:spChg chg="add del mod">
          <ac:chgData name="Sarah Evans" userId="5c2c90e6-bd37-46b0-abd4-8f7893291862" providerId="ADAL" clId="{7AAC0887-ED29-41A5-8A2B-C48AF217B28E}" dt="2024-05-15T01:22:59.641" v="1089" actId="478"/>
          <ac:spMkLst>
            <pc:docMk/>
            <pc:sldMk cId="0" sldId="279"/>
            <ac:spMk id="6" creationId="{867E07B2-9A68-F82F-53B2-F5BFEF4D3B13}"/>
          </ac:spMkLst>
        </pc:spChg>
        <pc:spChg chg="del mod ord">
          <ac:chgData name="Sarah Evans" userId="5c2c90e6-bd37-46b0-abd4-8f7893291862" providerId="ADAL" clId="{7AAC0887-ED29-41A5-8A2B-C48AF217B28E}" dt="2024-05-10T06:11:56.952" v="160" actId="478"/>
          <ac:spMkLst>
            <pc:docMk/>
            <pc:sldMk cId="0" sldId="279"/>
            <ac:spMk id="7" creationId="{C1CF8A07-D383-3885-951F-05495435E1EE}"/>
          </ac:spMkLst>
        </pc:spChg>
        <pc:spChg chg="add del mod">
          <ac:chgData name="Sarah Evans" userId="5c2c90e6-bd37-46b0-abd4-8f7893291862" providerId="ADAL" clId="{7AAC0887-ED29-41A5-8A2B-C48AF217B28E}" dt="2024-05-15T01:28:37.846" v="1149" actId="478"/>
          <ac:spMkLst>
            <pc:docMk/>
            <pc:sldMk cId="0" sldId="279"/>
            <ac:spMk id="9" creationId="{81F4A742-EA91-76CE-AC84-47848DF3C497}"/>
          </ac:spMkLst>
        </pc:spChg>
        <pc:spChg chg="del mod">
          <ac:chgData name="Sarah Evans" userId="5c2c90e6-bd37-46b0-abd4-8f7893291862" providerId="ADAL" clId="{7AAC0887-ED29-41A5-8A2B-C48AF217B28E}" dt="2024-05-15T02:43:40.508" v="2644" actId="478"/>
          <ac:spMkLst>
            <pc:docMk/>
            <pc:sldMk cId="0" sldId="279"/>
            <ac:spMk id="270" creationId="{00000000-0000-0000-0000-000000000000}"/>
          </ac:spMkLst>
        </pc:spChg>
        <pc:picChg chg="del">
          <ac:chgData name="Sarah Evans" userId="5c2c90e6-bd37-46b0-abd4-8f7893291862" providerId="ADAL" clId="{7AAC0887-ED29-41A5-8A2B-C48AF217B28E}" dt="2024-05-10T06:11:58.975" v="161" actId="478"/>
          <ac:picMkLst>
            <pc:docMk/>
            <pc:sldMk cId="0" sldId="279"/>
            <ac:picMk id="2" creationId="{7FE7E8EF-2621-A05F-C931-3032E0627D18}"/>
          </ac:picMkLst>
        </pc:picChg>
        <pc:picChg chg="add mod">
          <ac:chgData name="Sarah Evans" userId="5c2c90e6-bd37-46b0-abd4-8f7893291862" providerId="ADAL" clId="{7AAC0887-ED29-41A5-8A2B-C48AF217B28E}" dt="2024-05-16T00:43:38.074" v="4208" actId="14826"/>
          <ac:picMkLst>
            <pc:docMk/>
            <pc:sldMk cId="0" sldId="279"/>
            <ac:picMk id="5" creationId="{0A83E0DB-C090-4BBA-BF2B-5189360CD2B5}"/>
          </ac:picMkLst>
        </pc:picChg>
        <pc:picChg chg="del">
          <ac:chgData name="Sarah Evans" userId="5c2c90e6-bd37-46b0-abd4-8f7893291862" providerId="ADAL" clId="{7AAC0887-ED29-41A5-8A2B-C48AF217B28E}" dt="2024-05-10T06:12:53.039" v="181" actId="478"/>
          <ac:picMkLst>
            <pc:docMk/>
            <pc:sldMk cId="0" sldId="279"/>
            <ac:picMk id="5" creationId="{534EE946-91AC-235A-B3CE-BA05642BC711}"/>
          </ac:picMkLst>
        </pc:picChg>
        <pc:picChg chg="del mod">
          <ac:chgData name="Sarah Evans" userId="5c2c90e6-bd37-46b0-abd4-8f7893291862" providerId="ADAL" clId="{7AAC0887-ED29-41A5-8A2B-C48AF217B28E}" dt="2024-05-15T02:44:09.565" v="2664" actId="478"/>
          <ac:picMkLst>
            <pc:docMk/>
            <pc:sldMk cId="0" sldId="279"/>
            <ac:picMk id="8" creationId="{BFC54369-75A9-640E-AC53-7F8113F0D705}"/>
          </ac:picMkLst>
        </pc:picChg>
      </pc:sldChg>
      <pc:sldChg chg="addSp delSp modSp del mod modClrScheme chgLayout">
        <pc:chgData name="Sarah Evans" userId="5c2c90e6-bd37-46b0-abd4-8f7893291862" providerId="ADAL" clId="{7AAC0887-ED29-41A5-8A2B-C48AF217B28E}" dt="2024-05-15T03:19:21.986" v="2781" actId="2696"/>
        <pc:sldMkLst>
          <pc:docMk/>
          <pc:sldMk cId="0" sldId="280"/>
        </pc:sldMkLst>
        <pc:spChg chg="add del mod">
          <ac:chgData name="Sarah Evans" userId="5c2c90e6-bd37-46b0-abd4-8f7893291862" providerId="ADAL" clId="{7AAC0887-ED29-41A5-8A2B-C48AF217B28E}" dt="2024-05-15T01:28:41.735" v="1150" actId="478"/>
          <ac:spMkLst>
            <pc:docMk/>
            <pc:sldMk cId="0" sldId="280"/>
            <ac:spMk id="2" creationId="{BD1E3845-CBD9-23D5-E3D1-60C1FD7DB3C9}"/>
          </ac:spMkLst>
        </pc:spChg>
        <pc:spChg chg="del">
          <ac:chgData name="Sarah Evans" userId="5c2c90e6-bd37-46b0-abd4-8f7893291862" providerId="ADAL" clId="{7AAC0887-ED29-41A5-8A2B-C48AF217B28E}" dt="2024-05-10T06:12:05.071" v="164" actId="478"/>
          <ac:spMkLst>
            <pc:docMk/>
            <pc:sldMk cId="0" sldId="280"/>
            <ac:spMk id="3" creationId="{505D2918-F3DC-C01A-6031-CCA28ED2DA01}"/>
          </ac:spMkLst>
        </pc:spChg>
        <pc:spChg chg="del">
          <ac:chgData name="Sarah Evans" userId="5c2c90e6-bd37-46b0-abd4-8f7893291862" providerId="ADAL" clId="{7AAC0887-ED29-41A5-8A2B-C48AF217B28E}" dt="2024-05-10T06:12:05.071" v="164" actId="478"/>
          <ac:spMkLst>
            <pc:docMk/>
            <pc:sldMk cId="0" sldId="280"/>
            <ac:spMk id="4" creationId="{46E6633C-BE38-A898-EFC6-1373397559EE}"/>
          </ac:spMkLst>
        </pc:spChg>
        <pc:spChg chg="add del mod">
          <ac:chgData name="Sarah Evans" userId="5c2c90e6-bd37-46b0-abd4-8f7893291862" providerId="ADAL" clId="{7AAC0887-ED29-41A5-8A2B-C48AF217B28E}" dt="2024-05-15T01:23:04.226" v="1091" actId="478"/>
          <ac:spMkLst>
            <pc:docMk/>
            <pc:sldMk cId="0" sldId="280"/>
            <ac:spMk id="6" creationId="{C4159756-5FFA-32A8-66F9-F94FFB54379B}"/>
          </ac:spMkLst>
        </pc:spChg>
        <pc:spChg chg="del mod ord">
          <ac:chgData name="Sarah Evans" userId="5c2c90e6-bd37-46b0-abd4-8f7893291862" providerId="ADAL" clId="{7AAC0887-ED29-41A5-8A2B-C48AF217B28E}" dt="2024-05-10T06:12:03.103" v="163" actId="478"/>
          <ac:spMkLst>
            <pc:docMk/>
            <pc:sldMk cId="0" sldId="280"/>
            <ac:spMk id="7" creationId="{0334D134-765C-B3E0-3064-E5C6042D9CB4}"/>
          </ac:spMkLst>
        </pc:spChg>
        <pc:spChg chg="del">
          <ac:chgData name="Sarah Evans" userId="5c2c90e6-bd37-46b0-abd4-8f7893291862" providerId="ADAL" clId="{7AAC0887-ED29-41A5-8A2B-C48AF217B28E}" dt="2024-05-15T03:16:58.111" v="2724" actId="21"/>
          <ac:spMkLst>
            <pc:docMk/>
            <pc:sldMk cId="0" sldId="280"/>
            <ac:spMk id="8" creationId="{6CB1EC16-AAEA-CB3F-98B8-454EA39966DC}"/>
          </ac:spMkLst>
        </pc:spChg>
        <pc:spChg chg="add del mod">
          <ac:chgData name="Sarah Evans" userId="5c2c90e6-bd37-46b0-abd4-8f7893291862" providerId="ADAL" clId="{7AAC0887-ED29-41A5-8A2B-C48AF217B28E}" dt="2024-05-15T01:28:41.735" v="1150" actId="478"/>
          <ac:spMkLst>
            <pc:docMk/>
            <pc:sldMk cId="0" sldId="280"/>
            <ac:spMk id="9" creationId="{8AF3492A-4C71-74BC-7411-F4075E6D9596}"/>
          </ac:spMkLst>
        </pc:spChg>
        <pc:spChg chg="del mod">
          <ac:chgData name="Sarah Evans" userId="5c2c90e6-bd37-46b0-abd4-8f7893291862" providerId="ADAL" clId="{7AAC0887-ED29-41A5-8A2B-C48AF217B28E}" dt="2024-05-15T03:16:31.327" v="2710" actId="478"/>
          <ac:spMkLst>
            <pc:docMk/>
            <pc:sldMk cId="0" sldId="280"/>
            <ac:spMk id="277" creationId="{00000000-0000-0000-0000-000000000000}"/>
          </ac:spMkLst>
        </pc:spChg>
        <pc:graphicFrameChg chg="del mod modGraphic">
          <ac:chgData name="Sarah Evans" userId="5c2c90e6-bd37-46b0-abd4-8f7893291862" providerId="ADAL" clId="{7AAC0887-ED29-41A5-8A2B-C48AF217B28E}" dt="2024-05-15T03:16:58.111" v="2724" actId="21"/>
          <ac:graphicFrameMkLst>
            <pc:docMk/>
            <pc:sldMk cId="0" sldId="280"/>
            <ac:graphicFrameMk id="278" creationId="{00000000-0000-0000-0000-000000000000}"/>
          </ac:graphicFrameMkLst>
        </pc:graphicFrameChg>
        <pc:picChg chg="del">
          <ac:chgData name="Sarah Evans" userId="5c2c90e6-bd37-46b0-abd4-8f7893291862" providerId="ADAL" clId="{7AAC0887-ED29-41A5-8A2B-C48AF217B28E}" dt="2024-05-10T06:12:05.071" v="164" actId="478"/>
          <ac:picMkLst>
            <pc:docMk/>
            <pc:sldMk cId="0" sldId="280"/>
            <ac:picMk id="2" creationId="{789F520F-1AD7-FAB2-4481-8A8D72E0C3DD}"/>
          </ac:picMkLst>
        </pc:picChg>
        <pc:picChg chg="del">
          <ac:chgData name="Sarah Evans" userId="5c2c90e6-bd37-46b0-abd4-8f7893291862" providerId="ADAL" clId="{7AAC0887-ED29-41A5-8A2B-C48AF217B28E}" dt="2024-05-10T06:12:54.674" v="182" actId="478"/>
          <ac:picMkLst>
            <pc:docMk/>
            <pc:sldMk cId="0" sldId="280"/>
            <ac:picMk id="5" creationId="{5FB02BF3-2A13-CE62-E888-69685D9D15F2}"/>
          </ac:picMkLst>
        </pc:picChg>
      </pc:sldChg>
      <pc:sldChg chg="addSp delSp modSp mod modClrScheme chgLayout">
        <pc:chgData name="Sarah Evans" userId="5c2c90e6-bd37-46b0-abd4-8f7893291862" providerId="ADAL" clId="{7AAC0887-ED29-41A5-8A2B-C48AF217B28E}" dt="2024-05-15T03:24:03.355" v="3062" actId="1036"/>
        <pc:sldMkLst>
          <pc:docMk/>
          <pc:sldMk cId="0" sldId="281"/>
        </pc:sldMkLst>
        <pc:spChg chg="add del mod">
          <ac:chgData name="Sarah Evans" userId="5c2c90e6-bd37-46b0-abd4-8f7893291862" providerId="ADAL" clId="{7AAC0887-ED29-41A5-8A2B-C48AF217B28E}" dt="2024-05-15T01:28:45.655" v="1151" actId="478"/>
          <ac:spMkLst>
            <pc:docMk/>
            <pc:sldMk cId="0" sldId="281"/>
            <ac:spMk id="2" creationId="{7DD4AD41-D962-27D3-5200-8574C75EFB46}"/>
          </ac:spMkLst>
        </pc:spChg>
        <pc:spChg chg="del">
          <ac:chgData name="Sarah Evans" userId="5c2c90e6-bd37-46b0-abd4-8f7893291862" providerId="ADAL" clId="{7AAC0887-ED29-41A5-8A2B-C48AF217B28E}" dt="2024-05-10T06:12:10.295" v="167" actId="478"/>
          <ac:spMkLst>
            <pc:docMk/>
            <pc:sldMk cId="0" sldId="281"/>
            <ac:spMk id="3" creationId="{1582F337-749F-C253-AA92-720D9B63893E}"/>
          </ac:spMkLst>
        </pc:spChg>
        <pc:spChg chg="add mod">
          <ac:chgData name="Sarah Evans" userId="5c2c90e6-bd37-46b0-abd4-8f7893291862" providerId="ADAL" clId="{7AAC0887-ED29-41A5-8A2B-C48AF217B28E}" dt="2024-05-15T03:24:00.797" v="3060" actId="552"/>
          <ac:spMkLst>
            <pc:docMk/>
            <pc:sldMk cId="0" sldId="281"/>
            <ac:spMk id="3" creationId="{3CEB3A61-472F-59C0-2904-848B9C625954}"/>
          </ac:spMkLst>
        </pc:spChg>
        <pc:spChg chg="del">
          <ac:chgData name="Sarah Evans" userId="5c2c90e6-bd37-46b0-abd4-8f7893291862" providerId="ADAL" clId="{7AAC0887-ED29-41A5-8A2B-C48AF217B28E}" dt="2024-05-10T06:12:10.295" v="167" actId="478"/>
          <ac:spMkLst>
            <pc:docMk/>
            <pc:sldMk cId="0" sldId="281"/>
            <ac:spMk id="4" creationId="{3486008D-3B45-BFD3-E7CC-CBEE2015191E}"/>
          </ac:spMkLst>
        </pc:spChg>
        <pc:spChg chg="add del mod">
          <ac:chgData name="Sarah Evans" userId="5c2c90e6-bd37-46b0-abd4-8f7893291862" providerId="ADAL" clId="{7AAC0887-ED29-41A5-8A2B-C48AF217B28E}" dt="2024-05-15T01:23:08.801" v="1093" actId="478"/>
          <ac:spMkLst>
            <pc:docMk/>
            <pc:sldMk cId="0" sldId="281"/>
            <ac:spMk id="6" creationId="{2D9957E3-2E67-9674-079D-F96197D1C4A9}"/>
          </ac:spMkLst>
        </pc:spChg>
        <pc:spChg chg="del mod ord">
          <ac:chgData name="Sarah Evans" userId="5c2c90e6-bd37-46b0-abd4-8f7893291862" providerId="ADAL" clId="{7AAC0887-ED29-41A5-8A2B-C48AF217B28E}" dt="2024-05-10T06:12:08.447" v="166" actId="478"/>
          <ac:spMkLst>
            <pc:docMk/>
            <pc:sldMk cId="0" sldId="281"/>
            <ac:spMk id="7" creationId="{531DE659-18F7-8B8F-86FB-031ACB64BD8A}"/>
          </ac:spMkLst>
        </pc:spChg>
        <pc:spChg chg="add del mod">
          <ac:chgData name="Sarah Evans" userId="5c2c90e6-bd37-46b0-abd4-8f7893291862" providerId="ADAL" clId="{7AAC0887-ED29-41A5-8A2B-C48AF217B28E}" dt="2024-05-15T01:28:45.655" v="1151" actId="478"/>
          <ac:spMkLst>
            <pc:docMk/>
            <pc:sldMk cId="0" sldId="281"/>
            <ac:spMk id="8" creationId="{1EF8F33C-FCC5-484F-C072-189211E343A1}"/>
          </ac:spMkLst>
        </pc:spChg>
        <pc:spChg chg="mod">
          <ac:chgData name="Sarah Evans" userId="5c2c90e6-bd37-46b0-abd4-8f7893291862" providerId="ADAL" clId="{7AAC0887-ED29-41A5-8A2B-C48AF217B28E}" dt="2024-05-15T03:23:42.996" v="3029" actId="1038"/>
          <ac:spMkLst>
            <pc:docMk/>
            <pc:sldMk cId="0" sldId="281"/>
            <ac:spMk id="284" creationId="{00000000-0000-0000-0000-000000000000}"/>
          </ac:spMkLst>
        </pc:spChg>
        <pc:spChg chg="del mod">
          <ac:chgData name="Sarah Evans" userId="5c2c90e6-bd37-46b0-abd4-8f7893291862" providerId="ADAL" clId="{7AAC0887-ED29-41A5-8A2B-C48AF217B28E}" dt="2024-05-15T03:19:44.830" v="2802" actId="478"/>
          <ac:spMkLst>
            <pc:docMk/>
            <pc:sldMk cId="0" sldId="281"/>
            <ac:spMk id="285" creationId="{00000000-0000-0000-0000-000000000000}"/>
          </ac:spMkLst>
        </pc:spChg>
        <pc:spChg chg="mod">
          <ac:chgData name="Sarah Evans" userId="5c2c90e6-bd37-46b0-abd4-8f7893291862" providerId="ADAL" clId="{7AAC0887-ED29-41A5-8A2B-C48AF217B28E}" dt="2024-05-15T03:23:42.996" v="3029" actId="1038"/>
          <ac:spMkLst>
            <pc:docMk/>
            <pc:sldMk cId="0" sldId="281"/>
            <ac:spMk id="286" creationId="{00000000-0000-0000-0000-000000000000}"/>
          </ac:spMkLst>
        </pc:spChg>
        <pc:spChg chg="mod">
          <ac:chgData name="Sarah Evans" userId="5c2c90e6-bd37-46b0-abd4-8f7893291862" providerId="ADAL" clId="{7AAC0887-ED29-41A5-8A2B-C48AF217B28E}" dt="2024-05-15T03:24:03.355" v="3062" actId="1036"/>
          <ac:spMkLst>
            <pc:docMk/>
            <pc:sldMk cId="0" sldId="281"/>
            <ac:spMk id="287" creationId="{00000000-0000-0000-0000-000000000000}"/>
          </ac:spMkLst>
        </pc:spChg>
        <pc:picChg chg="del">
          <ac:chgData name="Sarah Evans" userId="5c2c90e6-bd37-46b0-abd4-8f7893291862" providerId="ADAL" clId="{7AAC0887-ED29-41A5-8A2B-C48AF217B28E}" dt="2024-05-10T06:12:10.295" v="167" actId="478"/>
          <ac:picMkLst>
            <pc:docMk/>
            <pc:sldMk cId="0" sldId="281"/>
            <ac:picMk id="2" creationId="{9BCFB04E-E485-4942-73EC-A215481EDB63}"/>
          </ac:picMkLst>
        </pc:picChg>
        <pc:picChg chg="del">
          <ac:chgData name="Sarah Evans" userId="5c2c90e6-bd37-46b0-abd4-8f7893291862" providerId="ADAL" clId="{7AAC0887-ED29-41A5-8A2B-C48AF217B28E}" dt="2024-05-10T06:12:56.871" v="183" actId="478"/>
          <ac:picMkLst>
            <pc:docMk/>
            <pc:sldMk cId="0" sldId="281"/>
            <ac:picMk id="5" creationId="{901672B7-ADC7-203F-B289-F098D8683442}"/>
          </ac:picMkLst>
        </pc:picChg>
        <pc:picChg chg="mod">
          <ac:chgData name="Sarah Evans" userId="5c2c90e6-bd37-46b0-abd4-8f7893291862" providerId="ADAL" clId="{7AAC0887-ED29-41A5-8A2B-C48AF217B28E}" dt="2024-05-15T03:23:56.108" v="3058" actId="1038"/>
          <ac:picMkLst>
            <pc:docMk/>
            <pc:sldMk cId="0" sldId="281"/>
            <ac:picMk id="288" creationId="{00000000-0000-0000-0000-000000000000}"/>
          </ac:picMkLst>
        </pc:picChg>
      </pc:sldChg>
      <pc:sldChg chg="addSp delSp modSp mod chgLayout">
        <pc:chgData name="Sarah Evans" userId="5c2c90e6-bd37-46b0-abd4-8f7893291862" providerId="ADAL" clId="{7AAC0887-ED29-41A5-8A2B-C48AF217B28E}" dt="2024-05-16T06:53:24.018" v="4553" actId="207"/>
        <pc:sldMkLst>
          <pc:docMk/>
          <pc:sldMk cId="0" sldId="282"/>
        </pc:sldMkLst>
        <pc:spChg chg="add del mod">
          <ac:chgData name="Sarah Evans" userId="5c2c90e6-bd37-46b0-abd4-8f7893291862" providerId="ADAL" clId="{7AAC0887-ED29-41A5-8A2B-C48AF217B28E}" dt="2024-05-15T01:28:54.029" v="1152" actId="478"/>
          <ac:spMkLst>
            <pc:docMk/>
            <pc:sldMk cId="0" sldId="282"/>
            <ac:spMk id="2" creationId="{2F0415E4-6537-F6AC-227C-0FBF7EE86D9E}"/>
          </ac:spMkLst>
        </pc:spChg>
        <pc:spChg chg="add del mod">
          <ac:chgData name="Sarah Evans" userId="5c2c90e6-bd37-46b0-abd4-8f7893291862" providerId="ADAL" clId="{7AAC0887-ED29-41A5-8A2B-C48AF217B28E}" dt="2024-05-15T03:24:54.309" v="3086" actId="478"/>
          <ac:spMkLst>
            <pc:docMk/>
            <pc:sldMk cId="0" sldId="282"/>
            <ac:spMk id="3" creationId="{447A7603-4E4C-8178-C02B-6433428F71CD}"/>
          </ac:spMkLst>
        </pc:spChg>
        <pc:spChg chg="del">
          <ac:chgData name="Sarah Evans" userId="5c2c90e6-bd37-46b0-abd4-8f7893291862" providerId="ADAL" clId="{7AAC0887-ED29-41A5-8A2B-C48AF217B28E}" dt="2024-05-10T06:12:16.855" v="169" actId="478"/>
          <ac:spMkLst>
            <pc:docMk/>
            <pc:sldMk cId="0" sldId="282"/>
            <ac:spMk id="3" creationId="{5D374E6B-DA26-BE88-F7E6-5A94B9DAB89B}"/>
          </ac:spMkLst>
        </pc:spChg>
        <pc:spChg chg="del">
          <ac:chgData name="Sarah Evans" userId="5c2c90e6-bd37-46b0-abd4-8f7893291862" providerId="ADAL" clId="{7AAC0887-ED29-41A5-8A2B-C48AF217B28E}" dt="2024-05-10T06:12:16.855" v="169" actId="478"/>
          <ac:spMkLst>
            <pc:docMk/>
            <pc:sldMk cId="0" sldId="282"/>
            <ac:spMk id="4" creationId="{76493B24-7F2E-963E-985A-02025E2EAA71}"/>
          </ac:spMkLst>
        </pc:spChg>
        <pc:spChg chg="add del mod">
          <ac:chgData name="Sarah Evans" userId="5c2c90e6-bd37-46b0-abd4-8f7893291862" providerId="ADAL" clId="{7AAC0887-ED29-41A5-8A2B-C48AF217B28E}" dt="2024-05-15T03:25:12.646" v="3154" actId="478"/>
          <ac:spMkLst>
            <pc:docMk/>
            <pc:sldMk cId="0" sldId="282"/>
            <ac:spMk id="4" creationId="{9ABB67EF-C351-85AF-634A-8A55A3EB2C96}"/>
          </ac:spMkLst>
        </pc:spChg>
        <pc:spChg chg="add del mod">
          <ac:chgData name="Sarah Evans" userId="5c2c90e6-bd37-46b0-abd4-8f7893291862" providerId="ADAL" clId="{7AAC0887-ED29-41A5-8A2B-C48AF217B28E}" dt="2024-05-15T01:23:13.771" v="1095" actId="478"/>
          <ac:spMkLst>
            <pc:docMk/>
            <pc:sldMk cId="0" sldId="282"/>
            <ac:spMk id="5" creationId="{14D609B2-70BF-1685-8A1E-474F34E0E6D4}"/>
          </ac:spMkLst>
        </pc:spChg>
        <pc:spChg chg="add del mod">
          <ac:chgData name="Sarah Evans" userId="5c2c90e6-bd37-46b0-abd4-8f7893291862" providerId="ADAL" clId="{7AAC0887-ED29-41A5-8A2B-C48AF217B28E}" dt="2024-05-15T01:28:54.029" v="1152" actId="478"/>
          <ac:spMkLst>
            <pc:docMk/>
            <pc:sldMk cId="0" sldId="282"/>
            <ac:spMk id="6" creationId="{B3E7528D-001D-AA1B-3FB6-DC54F7CB88F6}"/>
          </ac:spMkLst>
        </pc:spChg>
        <pc:spChg chg="del mod ord">
          <ac:chgData name="Sarah Evans" userId="5c2c90e6-bd37-46b0-abd4-8f7893291862" providerId="ADAL" clId="{7AAC0887-ED29-41A5-8A2B-C48AF217B28E}" dt="2024-05-10T06:12:16.855" v="169" actId="478"/>
          <ac:spMkLst>
            <pc:docMk/>
            <pc:sldMk cId="0" sldId="282"/>
            <ac:spMk id="7" creationId="{D6678B6E-7107-2938-C599-5DF07A2015AA}"/>
          </ac:spMkLst>
        </pc:spChg>
        <pc:spChg chg="add mod">
          <ac:chgData name="Sarah Evans" userId="5c2c90e6-bd37-46b0-abd4-8f7893291862" providerId="ADAL" clId="{7AAC0887-ED29-41A5-8A2B-C48AF217B28E}" dt="2024-05-16T06:53:24.018" v="4553" actId="207"/>
          <ac:spMkLst>
            <pc:docMk/>
            <pc:sldMk cId="0" sldId="282"/>
            <ac:spMk id="9" creationId="{1A892244-7F66-325D-8AF4-0D2A418B5E31}"/>
          </ac:spMkLst>
        </pc:spChg>
        <pc:spChg chg="add mod">
          <ac:chgData name="Sarah Evans" userId="5c2c90e6-bd37-46b0-abd4-8f7893291862" providerId="ADAL" clId="{7AAC0887-ED29-41A5-8A2B-C48AF217B28E}" dt="2024-05-10T06:34:37.918" v="663" actId="1035"/>
          <ac:spMkLst>
            <pc:docMk/>
            <pc:sldMk cId="0" sldId="282"/>
            <ac:spMk id="10" creationId="{0DE02251-B278-E281-8847-446A06EC6847}"/>
          </ac:spMkLst>
        </pc:spChg>
        <pc:spChg chg="add del mod">
          <ac:chgData name="Sarah Evans" userId="5c2c90e6-bd37-46b0-abd4-8f7893291862" providerId="ADAL" clId="{7AAC0887-ED29-41A5-8A2B-C48AF217B28E}" dt="2024-05-10T06:30:11.503" v="459" actId="478"/>
          <ac:spMkLst>
            <pc:docMk/>
            <pc:sldMk cId="0" sldId="282"/>
            <ac:spMk id="11" creationId="{E72EF2F9-566C-C3F9-2C8C-3BD63E0152A3}"/>
          </ac:spMkLst>
        </pc:spChg>
        <pc:spChg chg="add del mod">
          <ac:chgData name="Sarah Evans" userId="5c2c90e6-bd37-46b0-abd4-8f7893291862" providerId="ADAL" clId="{7AAC0887-ED29-41A5-8A2B-C48AF217B28E}" dt="2024-05-10T06:30:23.726" v="501" actId="478"/>
          <ac:spMkLst>
            <pc:docMk/>
            <pc:sldMk cId="0" sldId="282"/>
            <ac:spMk id="12" creationId="{CB0BF2CF-6314-B98D-28D1-5B7CEF92E2BF}"/>
          </ac:spMkLst>
        </pc:spChg>
        <pc:spChg chg="add mod">
          <ac:chgData name="Sarah Evans" userId="5c2c90e6-bd37-46b0-abd4-8f7893291862" providerId="ADAL" clId="{7AAC0887-ED29-41A5-8A2B-C48AF217B28E}" dt="2024-05-16T06:53:24.018" v="4553" actId="207"/>
          <ac:spMkLst>
            <pc:docMk/>
            <pc:sldMk cId="0" sldId="282"/>
            <ac:spMk id="13" creationId="{C7E5D369-AFB6-674E-5F1C-1A91CDBCFAAE}"/>
          </ac:spMkLst>
        </pc:spChg>
        <pc:spChg chg="add del mod">
          <ac:chgData name="Sarah Evans" userId="5c2c90e6-bd37-46b0-abd4-8f7893291862" providerId="ADAL" clId="{7AAC0887-ED29-41A5-8A2B-C48AF217B28E}" dt="2024-05-10T06:32:48.652" v="612" actId="478"/>
          <ac:spMkLst>
            <pc:docMk/>
            <pc:sldMk cId="0" sldId="282"/>
            <ac:spMk id="14" creationId="{00671A84-2391-5491-A65F-52A7E17919D7}"/>
          </ac:spMkLst>
        </pc:spChg>
        <pc:spChg chg="add mod">
          <ac:chgData name="Sarah Evans" userId="5c2c90e6-bd37-46b0-abd4-8f7893291862" providerId="ADAL" clId="{7AAC0887-ED29-41A5-8A2B-C48AF217B28E}" dt="2024-05-15T03:59:43.298" v="4086" actId="1035"/>
          <ac:spMkLst>
            <pc:docMk/>
            <pc:sldMk cId="0" sldId="282"/>
            <ac:spMk id="15" creationId="{61C73013-3B1C-9634-D026-DCE8B86279BD}"/>
          </ac:spMkLst>
        </pc:spChg>
        <pc:spChg chg="add del mod">
          <ac:chgData name="Sarah Evans" userId="5c2c90e6-bd37-46b0-abd4-8f7893291862" providerId="ADAL" clId="{7AAC0887-ED29-41A5-8A2B-C48AF217B28E}" dt="2024-05-10T06:34:41.097" v="664" actId="478"/>
          <ac:spMkLst>
            <pc:docMk/>
            <pc:sldMk cId="0" sldId="282"/>
            <ac:spMk id="16" creationId="{C2597B04-A7FC-3555-AADC-3E3B52F3E644}"/>
          </ac:spMkLst>
        </pc:spChg>
        <pc:spChg chg="del mod">
          <ac:chgData name="Sarah Evans" userId="5c2c90e6-bd37-46b0-abd4-8f7893291862" providerId="ADAL" clId="{7AAC0887-ED29-41A5-8A2B-C48AF217B28E}" dt="2024-05-15T03:24:38.427" v="3066" actId="478"/>
          <ac:spMkLst>
            <pc:docMk/>
            <pc:sldMk cId="0" sldId="282"/>
            <ac:spMk id="294" creationId="{00000000-0000-0000-0000-000000000000}"/>
          </ac:spMkLst>
        </pc:spChg>
        <pc:picChg chg="del">
          <ac:chgData name="Sarah Evans" userId="5c2c90e6-bd37-46b0-abd4-8f7893291862" providerId="ADAL" clId="{7AAC0887-ED29-41A5-8A2B-C48AF217B28E}" dt="2024-05-10T06:12:16.855" v="169" actId="478"/>
          <ac:picMkLst>
            <pc:docMk/>
            <pc:sldMk cId="0" sldId="282"/>
            <ac:picMk id="2" creationId="{E621BB03-347E-6B70-0AA9-5A83C43A2BE6}"/>
          </ac:picMkLst>
        </pc:picChg>
        <pc:picChg chg="del mod ord">
          <ac:chgData name="Sarah Evans" userId="5c2c90e6-bd37-46b0-abd4-8f7893291862" providerId="ADAL" clId="{7AAC0887-ED29-41A5-8A2B-C48AF217B28E}" dt="2024-05-10T06:36:15.856" v="724" actId="478"/>
          <ac:picMkLst>
            <pc:docMk/>
            <pc:sldMk cId="0" sldId="282"/>
            <ac:picMk id="8" creationId="{16A953DE-3D98-C94A-A22B-C3E59206AAB9}"/>
          </ac:picMkLst>
        </pc:picChg>
      </pc:sldChg>
      <pc:sldChg chg="addSp delSp modSp mod modClrScheme chgLayout">
        <pc:chgData name="Sarah Evans" userId="5c2c90e6-bd37-46b0-abd4-8f7893291862" providerId="ADAL" clId="{7AAC0887-ED29-41A5-8A2B-C48AF217B28E}" dt="2024-05-16T00:45:52.943" v="4209" actId="14826"/>
        <pc:sldMkLst>
          <pc:docMk/>
          <pc:sldMk cId="0" sldId="283"/>
        </pc:sldMkLst>
        <pc:spChg chg="add del mod">
          <ac:chgData name="Sarah Evans" userId="5c2c90e6-bd37-46b0-abd4-8f7893291862" providerId="ADAL" clId="{7AAC0887-ED29-41A5-8A2B-C48AF217B28E}" dt="2024-05-15T01:28:58.013" v="1153" actId="478"/>
          <ac:spMkLst>
            <pc:docMk/>
            <pc:sldMk cId="0" sldId="283"/>
            <ac:spMk id="2" creationId="{DF88E2F7-3917-3A50-7CF2-9597C2F480DE}"/>
          </ac:spMkLst>
        </pc:spChg>
        <pc:spChg chg="del">
          <ac:chgData name="Sarah Evans" userId="5c2c90e6-bd37-46b0-abd4-8f7893291862" providerId="ADAL" clId="{7AAC0887-ED29-41A5-8A2B-C48AF217B28E}" dt="2024-05-10T06:12:24.247" v="171" actId="478"/>
          <ac:spMkLst>
            <pc:docMk/>
            <pc:sldMk cId="0" sldId="283"/>
            <ac:spMk id="3" creationId="{11B7F3BC-3088-5C4F-83AA-A54D5DB2E756}"/>
          </ac:spMkLst>
        </pc:spChg>
        <pc:spChg chg="del">
          <ac:chgData name="Sarah Evans" userId="5c2c90e6-bd37-46b0-abd4-8f7893291862" providerId="ADAL" clId="{7AAC0887-ED29-41A5-8A2B-C48AF217B28E}" dt="2024-05-10T06:12:24.247" v="171" actId="478"/>
          <ac:spMkLst>
            <pc:docMk/>
            <pc:sldMk cId="0" sldId="283"/>
            <ac:spMk id="4" creationId="{32864ACB-5CD0-F1B8-25FE-2F4D473B7834}"/>
          </ac:spMkLst>
        </pc:spChg>
        <pc:spChg chg="add del mod">
          <ac:chgData name="Sarah Evans" userId="5c2c90e6-bd37-46b0-abd4-8f7893291862" providerId="ADAL" clId="{7AAC0887-ED29-41A5-8A2B-C48AF217B28E}" dt="2024-05-15T01:23:18.243" v="1097" actId="478"/>
          <ac:spMkLst>
            <pc:docMk/>
            <pc:sldMk cId="0" sldId="283"/>
            <ac:spMk id="5" creationId="{14DA269A-FAED-C85C-88A8-C890DDC96716}"/>
          </ac:spMkLst>
        </pc:spChg>
        <pc:spChg chg="add del mod">
          <ac:chgData name="Sarah Evans" userId="5c2c90e6-bd37-46b0-abd4-8f7893291862" providerId="ADAL" clId="{7AAC0887-ED29-41A5-8A2B-C48AF217B28E}" dt="2024-05-15T01:28:58.013" v="1153" actId="478"/>
          <ac:spMkLst>
            <pc:docMk/>
            <pc:sldMk cId="0" sldId="283"/>
            <ac:spMk id="6" creationId="{A627829F-0BFC-B259-A221-0A19E8C92F54}"/>
          </ac:spMkLst>
        </pc:spChg>
        <pc:spChg chg="add mod">
          <ac:chgData name="Sarah Evans" userId="5c2c90e6-bd37-46b0-abd4-8f7893291862" providerId="ADAL" clId="{7AAC0887-ED29-41A5-8A2B-C48AF217B28E}" dt="2024-05-15T06:12:18.342" v="4189" actId="12"/>
          <ac:spMkLst>
            <pc:docMk/>
            <pc:sldMk cId="0" sldId="283"/>
            <ac:spMk id="7" creationId="{A75FD3AA-ACE6-1C41-648C-A583214AAE71}"/>
          </ac:spMkLst>
        </pc:spChg>
        <pc:spChg chg="del">
          <ac:chgData name="Sarah Evans" userId="5c2c90e6-bd37-46b0-abd4-8f7893291862" providerId="ADAL" clId="{7AAC0887-ED29-41A5-8A2B-C48AF217B28E}" dt="2024-05-10T06:12:24.247" v="171" actId="478"/>
          <ac:spMkLst>
            <pc:docMk/>
            <pc:sldMk cId="0" sldId="283"/>
            <ac:spMk id="8" creationId="{FF8B044E-597A-1B4E-5877-612F839389EF}"/>
          </ac:spMkLst>
        </pc:spChg>
        <pc:spChg chg="add mod">
          <ac:chgData name="Sarah Evans" userId="5c2c90e6-bd37-46b0-abd4-8f7893291862" providerId="ADAL" clId="{7AAC0887-ED29-41A5-8A2B-C48AF217B28E}" dt="2024-05-10T06:20:55.179" v="265"/>
          <ac:spMkLst>
            <pc:docMk/>
            <pc:sldMk cId="0" sldId="283"/>
            <ac:spMk id="9" creationId="{F071DD6E-2609-FF2A-72AB-17D1DF55302B}"/>
          </ac:spMkLst>
        </pc:spChg>
        <pc:spChg chg="del mod">
          <ac:chgData name="Sarah Evans" userId="5c2c90e6-bd37-46b0-abd4-8f7893291862" providerId="ADAL" clId="{7AAC0887-ED29-41A5-8A2B-C48AF217B28E}" dt="2024-05-10T06:21:12.226" v="270" actId="478"/>
          <ac:spMkLst>
            <pc:docMk/>
            <pc:sldMk cId="0" sldId="283"/>
            <ac:spMk id="301" creationId="{00000000-0000-0000-0000-000000000000}"/>
          </ac:spMkLst>
        </pc:spChg>
        <pc:picChg chg="del">
          <ac:chgData name="Sarah Evans" userId="5c2c90e6-bd37-46b0-abd4-8f7893291862" providerId="ADAL" clId="{7AAC0887-ED29-41A5-8A2B-C48AF217B28E}" dt="2024-05-10T06:12:24.247" v="171" actId="478"/>
          <ac:picMkLst>
            <pc:docMk/>
            <pc:sldMk cId="0" sldId="283"/>
            <ac:picMk id="2" creationId="{C11FDA45-2A42-E05E-F4B9-C58F7FE957D2}"/>
          </ac:picMkLst>
        </pc:picChg>
        <pc:picChg chg="add mod">
          <ac:chgData name="Sarah Evans" userId="5c2c90e6-bd37-46b0-abd4-8f7893291862" providerId="ADAL" clId="{7AAC0887-ED29-41A5-8A2B-C48AF217B28E}" dt="2024-05-16T00:45:52.943" v="4209" actId="14826"/>
          <ac:picMkLst>
            <pc:docMk/>
            <pc:sldMk cId="0" sldId="283"/>
            <ac:picMk id="3" creationId="{B7BF883D-9B64-EF38-FBD7-32639CDFC27C}"/>
          </ac:picMkLst>
        </pc:picChg>
        <pc:picChg chg="add del mod">
          <ac:chgData name="Sarah Evans" userId="5c2c90e6-bd37-46b0-abd4-8f7893291862" providerId="ADAL" clId="{7AAC0887-ED29-41A5-8A2B-C48AF217B28E}" dt="2024-05-15T03:59:20.917" v="4081" actId="478"/>
          <ac:picMkLst>
            <pc:docMk/>
            <pc:sldMk cId="0" sldId="283"/>
            <ac:picMk id="4" creationId="{5E7685B9-7907-8048-2982-6F753D6A643F}"/>
          </ac:picMkLst>
        </pc:picChg>
      </pc:sldChg>
      <pc:sldChg chg="addSp delSp modSp mod modClrScheme chgLayout">
        <pc:chgData name="Sarah Evans" userId="5c2c90e6-bd37-46b0-abd4-8f7893291862" providerId="ADAL" clId="{7AAC0887-ED29-41A5-8A2B-C48AF217B28E}" dt="2024-05-16T06:53:30.362" v="4555" actId="207"/>
        <pc:sldMkLst>
          <pc:docMk/>
          <pc:sldMk cId="0" sldId="284"/>
        </pc:sldMkLst>
        <pc:spChg chg="add del mod">
          <ac:chgData name="Sarah Evans" userId="5c2c90e6-bd37-46b0-abd4-8f7893291862" providerId="ADAL" clId="{7AAC0887-ED29-41A5-8A2B-C48AF217B28E}" dt="2024-05-15T01:29:02.501" v="1154" actId="478"/>
          <ac:spMkLst>
            <pc:docMk/>
            <pc:sldMk cId="0" sldId="284"/>
            <ac:spMk id="2" creationId="{66C7CC70-15DA-16A3-739E-D2B888447691}"/>
          </ac:spMkLst>
        </pc:spChg>
        <pc:spChg chg="del">
          <ac:chgData name="Sarah Evans" userId="5c2c90e6-bd37-46b0-abd4-8f7893291862" providerId="ADAL" clId="{7AAC0887-ED29-41A5-8A2B-C48AF217B28E}" dt="2024-05-10T06:12:31.880" v="173" actId="478"/>
          <ac:spMkLst>
            <pc:docMk/>
            <pc:sldMk cId="0" sldId="284"/>
            <ac:spMk id="3" creationId="{70C814C3-CDAB-FBEC-E54F-F36703ECD77D}"/>
          </ac:spMkLst>
        </pc:spChg>
        <pc:spChg chg="del">
          <ac:chgData name="Sarah Evans" userId="5c2c90e6-bd37-46b0-abd4-8f7893291862" providerId="ADAL" clId="{7AAC0887-ED29-41A5-8A2B-C48AF217B28E}" dt="2024-05-10T06:12:31.880" v="173" actId="478"/>
          <ac:spMkLst>
            <pc:docMk/>
            <pc:sldMk cId="0" sldId="284"/>
            <ac:spMk id="4" creationId="{12756E56-A061-0E2D-AA9F-AD64CE7F0CE1}"/>
          </ac:spMkLst>
        </pc:spChg>
        <pc:spChg chg="add del mod">
          <ac:chgData name="Sarah Evans" userId="5c2c90e6-bd37-46b0-abd4-8f7893291862" providerId="ADAL" clId="{7AAC0887-ED29-41A5-8A2B-C48AF217B28E}" dt="2024-05-15T01:23:21.948" v="1099" actId="478"/>
          <ac:spMkLst>
            <pc:docMk/>
            <pc:sldMk cId="0" sldId="284"/>
            <ac:spMk id="5" creationId="{ABC5EB58-96FC-80EB-B305-C4E19B96DF1D}"/>
          </ac:spMkLst>
        </pc:spChg>
        <pc:spChg chg="add del mod">
          <ac:chgData name="Sarah Evans" userId="5c2c90e6-bd37-46b0-abd4-8f7893291862" providerId="ADAL" clId="{7AAC0887-ED29-41A5-8A2B-C48AF217B28E}" dt="2024-05-15T01:29:02.501" v="1154" actId="478"/>
          <ac:spMkLst>
            <pc:docMk/>
            <pc:sldMk cId="0" sldId="284"/>
            <ac:spMk id="6" creationId="{61F98B16-EE4E-2B4A-DB4C-2156FD844512}"/>
          </ac:spMkLst>
        </pc:spChg>
        <pc:spChg chg="del mod ord">
          <ac:chgData name="Sarah Evans" userId="5c2c90e6-bd37-46b0-abd4-8f7893291862" providerId="ADAL" clId="{7AAC0887-ED29-41A5-8A2B-C48AF217B28E}" dt="2024-05-10T06:12:31.880" v="173" actId="478"/>
          <ac:spMkLst>
            <pc:docMk/>
            <pc:sldMk cId="0" sldId="284"/>
            <ac:spMk id="7" creationId="{65AACBA3-CCD3-8102-1B32-828B8379121F}"/>
          </ac:spMkLst>
        </pc:spChg>
        <pc:spChg chg="add mod">
          <ac:chgData name="Sarah Evans" userId="5c2c90e6-bd37-46b0-abd4-8f7893291862" providerId="ADAL" clId="{7AAC0887-ED29-41A5-8A2B-C48AF217B28E}" dt="2024-05-16T06:53:30.362" v="4555" actId="207"/>
          <ac:spMkLst>
            <pc:docMk/>
            <pc:sldMk cId="0" sldId="284"/>
            <ac:spMk id="8" creationId="{DAAB1440-7AD4-0889-41D4-75B35585B1A1}"/>
          </ac:spMkLst>
        </pc:spChg>
        <pc:spChg chg="add mod">
          <ac:chgData name="Sarah Evans" userId="5c2c90e6-bd37-46b0-abd4-8f7893291862" providerId="ADAL" clId="{7AAC0887-ED29-41A5-8A2B-C48AF217B28E}" dt="2024-05-10T06:21:52.873" v="278"/>
          <ac:spMkLst>
            <pc:docMk/>
            <pc:sldMk cId="0" sldId="284"/>
            <ac:spMk id="9" creationId="{E1AB216F-137B-1861-00B9-CE8EE132BD98}"/>
          </ac:spMkLst>
        </pc:spChg>
        <pc:spChg chg="del mod ord">
          <ac:chgData name="Sarah Evans" userId="5c2c90e6-bd37-46b0-abd4-8f7893291862" providerId="ADAL" clId="{7AAC0887-ED29-41A5-8A2B-C48AF217B28E}" dt="2024-05-10T06:22:28.969" v="286" actId="478"/>
          <ac:spMkLst>
            <pc:docMk/>
            <pc:sldMk cId="0" sldId="284"/>
            <ac:spMk id="307" creationId="{00000000-0000-0000-0000-000000000000}"/>
          </ac:spMkLst>
        </pc:spChg>
        <pc:picChg chg="del">
          <ac:chgData name="Sarah Evans" userId="5c2c90e6-bd37-46b0-abd4-8f7893291862" providerId="ADAL" clId="{7AAC0887-ED29-41A5-8A2B-C48AF217B28E}" dt="2024-05-10T06:12:31.880" v="173" actId="478"/>
          <ac:picMkLst>
            <pc:docMk/>
            <pc:sldMk cId="0" sldId="284"/>
            <ac:picMk id="2" creationId="{8E27E870-5DC3-E63F-04B7-A920583113CB}"/>
          </ac:picMkLst>
        </pc:picChg>
      </pc:sldChg>
      <pc:sldChg chg="addSp modSp">
        <pc:chgData name="Sarah Evans" userId="5c2c90e6-bd37-46b0-abd4-8f7893291862" providerId="ADAL" clId="{7AAC0887-ED29-41A5-8A2B-C48AF217B28E}" dt="2024-05-10T04:55:48.395" v="37"/>
        <pc:sldMkLst>
          <pc:docMk/>
          <pc:sldMk cId="0" sldId="285"/>
        </pc:sldMkLst>
        <pc:picChg chg="add mod">
          <ac:chgData name="Sarah Evans" userId="5c2c90e6-bd37-46b0-abd4-8f7893291862" providerId="ADAL" clId="{7AAC0887-ED29-41A5-8A2B-C48AF217B28E}" dt="2024-05-10T04:55:48.395" v="37"/>
          <ac:picMkLst>
            <pc:docMk/>
            <pc:sldMk cId="0" sldId="285"/>
            <ac:picMk id="2" creationId="{A2AD5E0B-D42F-6950-1A39-AC3A5FD6B028}"/>
          </ac:picMkLst>
        </pc:picChg>
        <pc:picChg chg="add mod">
          <ac:chgData name="Sarah Evans" userId="5c2c90e6-bd37-46b0-abd4-8f7893291862" providerId="ADAL" clId="{7AAC0887-ED29-41A5-8A2B-C48AF217B28E}" dt="2024-05-10T04:55:48.395" v="37"/>
          <ac:picMkLst>
            <pc:docMk/>
            <pc:sldMk cId="0" sldId="285"/>
            <ac:picMk id="3" creationId="{F8D928DF-A2B8-A03F-9D01-20BC6F4F87ED}"/>
          </ac:picMkLst>
        </pc:picChg>
        <pc:picChg chg="add mod">
          <ac:chgData name="Sarah Evans" userId="5c2c90e6-bd37-46b0-abd4-8f7893291862" providerId="ADAL" clId="{7AAC0887-ED29-41A5-8A2B-C48AF217B28E}" dt="2024-05-10T04:55:48.395" v="37"/>
          <ac:picMkLst>
            <pc:docMk/>
            <pc:sldMk cId="0" sldId="285"/>
            <ac:picMk id="4" creationId="{B41BB209-E660-EE3B-32A0-A1F4038613AA}"/>
          </ac:picMkLst>
        </pc:picChg>
      </pc:sldChg>
      <pc:sldChg chg="addSp delSp modSp mod">
        <pc:chgData name="Sarah Evans" userId="5c2c90e6-bd37-46b0-abd4-8f7893291862" providerId="ADAL" clId="{7AAC0887-ED29-41A5-8A2B-C48AF217B28E}" dt="2024-05-15T02:15:11.386" v="1875" actId="20577"/>
        <pc:sldMkLst>
          <pc:docMk/>
          <pc:sldMk cId="2226773261" sldId="286"/>
        </pc:sldMkLst>
        <pc:spChg chg="add del mod">
          <ac:chgData name="Sarah Evans" userId="5c2c90e6-bd37-46b0-abd4-8f7893291862" providerId="ADAL" clId="{7AAC0887-ED29-41A5-8A2B-C48AF217B28E}" dt="2024-05-15T01:27:54.145" v="1133" actId="478"/>
          <ac:spMkLst>
            <pc:docMk/>
            <pc:sldMk cId="2226773261" sldId="286"/>
            <ac:spMk id="2" creationId="{CEC62992-4004-FDFD-2E54-B9DD17F7713E}"/>
          </ac:spMkLst>
        </pc:spChg>
        <pc:spChg chg="del">
          <ac:chgData name="Sarah Evans" userId="5c2c90e6-bd37-46b0-abd4-8f7893291862" providerId="ADAL" clId="{7AAC0887-ED29-41A5-8A2B-C48AF217B28E}" dt="2024-05-10T06:11:24.575" v="146" actId="478"/>
          <ac:spMkLst>
            <pc:docMk/>
            <pc:sldMk cId="2226773261" sldId="286"/>
            <ac:spMk id="3" creationId="{258C7F7C-85CD-FCBA-247B-BD41BF698573}"/>
          </ac:spMkLst>
        </pc:spChg>
        <pc:spChg chg="del">
          <ac:chgData name="Sarah Evans" userId="5c2c90e6-bd37-46b0-abd4-8f7893291862" providerId="ADAL" clId="{7AAC0887-ED29-41A5-8A2B-C48AF217B28E}" dt="2024-05-10T06:11:24.575" v="146" actId="478"/>
          <ac:spMkLst>
            <pc:docMk/>
            <pc:sldMk cId="2226773261" sldId="286"/>
            <ac:spMk id="4" creationId="{6F28B2CE-822C-84B6-22F2-27C7D3F9FBF0}"/>
          </ac:spMkLst>
        </pc:spChg>
        <pc:spChg chg="add del mod">
          <ac:chgData name="Sarah Evans" userId="5c2c90e6-bd37-46b0-abd4-8f7893291862" providerId="ADAL" clId="{7AAC0887-ED29-41A5-8A2B-C48AF217B28E}" dt="2024-05-15T01:22:29.674" v="1075" actId="478"/>
          <ac:spMkLst>
            <pc:docMk/>
            <pc:sldMk cId="2226773261" sldId="286"/>
            <ac:spMk id="5" creationId="{F9B5A5FF-BCD0-96F0-501A-4D8610FBBC87}"/>
          </ac:spMkLst>
        </pc:spChg>
        <pc:spChg chg="mod">
          <ac:chgData name="Sarah Evans" userId="5c2c90e6-bd37-46b0-abd4-8f7893291862" providerId="ADAL" clId="{7AAC0887-ED29-41A5-8A2B-C48AF217B28E}" dt="2024-05-15T02:08:01.936" v="1727" actId="207"/>
          <ac:spMkLst>
            <pc:docMk/>
            <pc:sldMk cId="2226773261" sldId="286"/>
            <ac:spMk id="6" creationId="{B960A7D2-42DF-AA69-A0B2-6EDEBC1B8877}"/>
          </ac:spMkLst>
        </pc:spChg>
        <pc:spChg chg="del">
          <ac:chgData name="Sarah Evans" userId="5c2c90e6-bd37-46b0-abd4-8f7893291862" providerId="ADAL" clId="{7AAC0887-ED29-41A5-8A2B-C48AF217B28E}" dt="2024-05-10T06:11:22.919" v="145" actId="478"/>
          <ac:spMkLst>
            <pc:docMk/>
            <pc:sldMk cId="2226773261" sldId="286"/>
            <ac:spMk id="7" creationId="{47CFF9A5-BCA0-AA6A-7D84-FAEAED35D25B}"/>
          </ac:spMkLst>
        </pc:spChg>
        <pc:spChg chg="mod">
          <ac:chgData name="Sarah Evans" userId="5c2c90e6-bd37-46b0-abd4-8f7893291862" providerId="ADAL" clId="{7AAC0887-ED29-41A5-8A2B-C48AF217B28E}" dt="2024-05-15T02:08:01.936" v="1727" actId="207"/>
          <ac:spMkLst>
            <pc:docMk/>
            <pc:sldMk cId="2226773261" sldId="286"/>
            <ac:spMk id="8" creationId="{D5E5151A-EBF8-24C5-1C88-FD0B2F77CB27}"/>
          </ac:spMkLst>
        </pc:spChg>
        <pc:spChg chg="mod">
          <ac:chgData name="Sarah Evans" userId="5c2c90e6-bd37-46b0-abd4-8f7893291862" providerId="ADAL" clId="{7AAC0887-ED29-41A5-8A2B-C48AF217B28E}" dt="2024-05-15T02:08:01.936" v="1727" actId="207"/>
          <ac:spMkLst>
            <pc:docMk/>
            <pc:sldMk cId="2226773261" sldId="286"/>
            <ac:spMk id="9" creationId="{CC5395E9-245F-DFD3-4C26-CD9C342D42DE}"/>
          </ac:spMkLst>
        </pc:spChg>
        <pc:spChg chg="add del mod">
          <ac:chgData name="Sarah Evans" userId="5c2c90e6-bd37-46b0-abd4-8f7893291862" providerId="ADAL" clId="{7AAC0887-ED29-41A5-8A2B-C48AF217B28E}" dt="2024-05-15T01:27:55.310" v="1134" actId="478"/>
          <ac:spMkLst>
            <pc:docMk/>
            <pc:sldMk cId="2226773261" sldId="286"/>
            <ac:spMk id="10" creationId="{3746BE51-23FF-53FC-208D-3F93B2861983}"/>
          </ac:spMkLst>
        </pc:spChg>
        <pc:spChg chg="mod">
          <ac:chgData name="Sarah Evans" userId="5c2c90e6-bd37-46b0-abd4-8f7893291862" providerId="ADAL" clId="{7AAC0887-ED29-41A5-8A2B-C48AF217B28E}" dt="2024-05-15T02:15:07.928" v="1874" actId="20577"/>
          <ac:spMkLst>
            <pc:docMk/>
            <pc:sldMk cId="2226773261" sldId="286"/>
            <ac:spMk id="198" creationId="{00000000-0000-0000-0000-000000000000}"/>
          </ac:spMkLst>
        </pc:spChg>
        <pc:spChg chg="mod">
          <ac:chgData name="Sarah Evans" userId="5c2c90e6-bd37-46b0-abd4-8f7893291862" providerId="ADAL" clId="{7AAC0887-ED29-41A5-8A2B-C48AF217B28E}" dt="2024-05-15T02:08:10.184" v="1729" actId="207"/>
          <ac:spMkLst>
            <pc:docMk/>
            <pc:sldMk cId="2226773261" sldId="286"/>
            <ac:spMk id="199" creationId="{00000000-0000-0000-0000-000000000000}"/>
          </ac:spMkLst>
        </pc:spChg>
        <pc:spChg chg="mod">
          <ac:chgData name="Sarah Evans" userId="5c2c90e6-bd37-46b0-abd4-8f7893291862" providerId="ADAL" clId="{7AAC0887-ED29-41A5-8A2B-C48AF217B28E}" dt="2024-05-15T02:08:10.184" v="1729" actId="207"/>
          <ac:spMkLst>
            <pc:docMk/>
            <pc:sldMk cId="2226773261" sldId="286"/>
            <ac:spMk id="200" creationId="{00000000-0000-0000-0000-000000000000}"/>
          </ac:spMkLst>
        </pc:spChg>
        <pc:spChg chg="mod">
          <ac:chgData name="Sarah Evans" userId="5c2c90e6-bd37-46b0-abd4-8f7893291862" providerId="ADAL" clId="{7AAC0887-ED29-41A5-8A2B-C48AF217B28E}" dt="2024-05-15T02:15:11.386" v="1875" actId="20577"/>
          <ac:spMkLst>
            <pc:docMk/>
            <pc:sldMk cId="2226773261" sldId="286"/>
            <ac:spMk id="201" creationId="{00000000-0000-0000-0000-000000000000}"/>
          </ac:spMkLst>
        </pc:spChg>
        <pc:spChg chg="mod">
          <ac:chgData name="Sarah Evans" userId="5c2c90e6-bd37-46b0-abd4-8f7893291862" providerId="ADAL" clId="{7AAC0887-ED29-41A5-8A2B-C48AF217B28E}" dt="2024-05-15T02:08:10.184" v="1729" actId="207"/>
          <ac:spMkLst>
            <pc:docMk/>
            <pc:sldMk cId="2226773261" sldId="286"/>
            <ac:spMk id="202" creationId="{00000000-0000-0000-0000-000000000000}"/>
          </ac:spMkLst>
        </pc:spChg>
        <pc:spChg chg="mod">
          <ac:chgData name="Sarah Evans" userId="5c2c90e6-bd37-46b0-abd4-8f7893291862" providerId="ADAL" clId="{7AAC0887-ED29-41A5-8A2B-C48AF217B28E}" dt="2024-05-15T02:08:01.936" v="1727" actId="207"/>
          <ac:spMkLst>
            <pc:docMk/>
            <pc:sldMk cId="2226773261" sldId="286"/>
            <ac:spMk id="203" creationId="{00000000-0000-0000-0000-000000000000}"/>
          </ac:spMkLst>
        </pc:spChg>
        <pc:picChg chg="del">
          <ac:chgData name="Sarah Evans" userId="5c2c90e6-bd37-46b0-abd4-8f7893291862" providerId="ADAL" clId="{7AAC0887-ED29-41A5-8A2B-C48AF217B28E}" dt="2024-05-10T06:11:24.575" v="146" actId="478"/>
          <ac:picMkLst>
            <pc:docMk/>
            <pc:sldMk cId="2226773261" sldId="286"/>
            <ac:picMk id="2" creationId="{B7A7BFD5-16DF-CCF6-CC41-CAE93971CDB4}"/>
          </ac:picMkLst>
        </pc:picChg>
      </pc:sldChg>
      <pc:sldChg chg="addSp delSp modSp mod">
        <pc:chgData name="Sarah Evans" userId="5c2c90e6-bd37-46b0-abd4-8f7893291862" providerId="ADAL" clId="{7AAC0887-ED29-41A5-8A2B-C48AF217B28E}" dt="2024-05-15T01:33:12.275" v="1195" actId="255"/>
        <pc:sldMkLst>
          <pc:docMk/>
          <pc:sldMk cId="0" sldId="287"/>
        </pc:sldMkLst>
        <pc:spChg chg="del mod">
          <ac:chgData name="Sarah Evans" userId="5c2c90e6-bd37-46b0-abd4-8f7893291862" providerId="ADAL" clId="{7AAC0887-ED29-41A5-8A2B-C48AF217B28E}" dt="2024-05-10T06:07:55.180" v="76" actId="478"/>
          <ac:spMkLst>
            <pc:docMk/>
            <pc:sldMk cId="0" sldId="287"/>
            <ac:spMk id="2" creationId="{51437E21-6818-1284-A7C7-8810F277C224}"/>
          </ac:spMkLst>
        </pc:spChg>
        <pc:spChg chg="add mod">
          <ac:chgData name="Sarah Evans" userId="5c2c90e6-bd37-46b0-abd4-8f7893291862" providerId="ADAL" clId="{7AAC0887-ED29-41A5-8A2B-C48AF217B28E}" dt="2024-05-10T06:07:15.874" v="45"/>
          <ac:spMkLst>
            <pc:docMk/>
            <pc:sldMk cId="0" sldId="287"/>
            <ac:spMk id="3" creationId="{140674DA-9F30-BD6A-DEFA-CD101DF9F5B8}"/>
          </ac:spMkLst>
        </pc:spChg>
        <pc:spChg chg="add mod">
          <ac:chgData name="Sarah Evans" userId="5c2c90e6-bd37-46b0-abd4-8f7893291862" providerId="ADAL" clId="{7AAC0887-ED29-41A5-8A2B-C48AF217B28E}" dt="2024-05-10T06:07:14.307" v="44"/>
          <ac:spMkLst>
            <pc:docMk/>
            <pc:sldMk cId="0" sldId="287"/>
            <ac:spMk id="4" creationId="{DA3418F6-9CA5-4EF3-E197-C2301089152E}"/>
          </ac:spMkLst>
        </pc:spChg>
        <pc:spChg chg="add mod">
          <ac:chgData name="Sarah Evans" userId="5c2c90e6-bd37-46b0-abd4-8f7893291862" providerId="ADAL" clId="{7AAC0887-ED29-41A5-8A2B-C48AF217B28E}" dt="2024-05-10T06:07:14.307" v="44"/>
          <ac:spMkLst>
            <pc:docMk/>
            <pc:sldMk cId="0" sldId="287"/>
            <ac:spMk id="5" creationId="{D6A87276-173B-D949-F1F8-AEAD7AE0987E}"/>
          </ac:spMkLst>
        </pc:spChg>
        <pc:spChg chg="add del mod">
          <ac:chgData name="Sarah Evans" userId="5c2c90e6-bd37-46b0-abd4-8f7893291862" providerId="ADAL" clId="{7AAC0887-ED29-41A5-8A2B-C48AF217B28E}" dt="2024-05-10T06:07:19.844" v="47" actId="478"/>
          <ac:spMkLst>
            <pc:docMk/>
            <pc:sldMk cId="0" sldId="287"/>
            <ac:spMk id="6" creationId="{20C60888-5B61-9219-1672-B01D2E3F4512}"/>
          </ac:spMkLst>
        </pc:spChg>
        <pc:spChg chg="add del mod">
          <ac:chgData name="Sarah Evans" userId="5c2c90e6-bd37-46b0-abd4-8f7893291862" providerId="ADAL" clId="{7AAC0887-ED29-41A5-8A2B-C48AF217B28E}" dt="2024-05-15T01:24:33.223" v="1113" actId="21"/>
          <ac:spMkLst>
            <pc:docMk/>
            <pc:sldMk cId="0" sldId="287"/>
            <ac:spMk id="7" creationId="{498C7E6A-6978-2AB6-3ED4-A114C27124D5}"/>
          </ac:spMkLst>
        </pc:spChg>
        <pc:spChg chg="add del mod">
          <ac:chgData name="Sarah Evans" userId="5c2c90e6-bd37-46b0-abd4-8f7893291862" providerId="ADAL" clId="{7AAC0887-ED29-41A5-8A2B-C48AF217B28E}" dt="2024-05-15T01:23:50.642" v="1107" actId="478"/>
          <ac:spMkLst>
            <pc:docMk/>
            <pc:sldMk cId="0" sldId="287"/>
            <ac:spMk id="8" creationId="{40B32935-F552-4340-986C-87152ECDE4C6}"/>
          </ac:spMkLst>
        </pc:spChg>
        <pc:spChg chg="mod">
          <ac:chgData name="Sarah Evans" userId="5c2c90e6-bd37-46b0-abd4-8f7893291862" providerId="ADAL" clId="{7AAC0887-ED29-41A5-8A2B-C48AF217B28E}" dt="2024-05-10T06:08:57.551" v="103" actId="14100"/>
          <ac:spMkLst>
            <pc:docMk/>
            <pc:sldMk cId="0" sldId="287"/>
            <ac:spMk id="78" creationId="{00000000-0000-0000-0000-000000000000}"/>
          </ac:spMkLst>
        </pc:spChg>
        <pc:spChg chg="mod">
          <ac:chgData name="Sarah Evans" userId="5c2c90e6-bd37-46b0-abd4-8f7893291862" providerId="ADAL" clId="{7AAC0887-ED29-41A5-8A2B-C48AF217B28E}" dt="2024-05-15T01:33:12.275" v="1195" actId="255"/>
          <ac:spMkLst>
            <pc:docMk/>
            <pc:sldMk cId="0" sldId="287"/>
            <ac:spMk id="79" creationId="{00000000-0000-0000-0000-000000000000}"/>
          </ac:spMkLst>
        </pc:spChg>
        <pc:spChg chg="del">
          <ac:chgData name="Sarah Evans" userId="5c2c90e6-bd37-46b0-abd4-8f7893291862" providerId="ADAL" clId="{7AAC0887-ED29-41A5-8A2B-C48AF217B28E}" dt="2024-05-10T06:06:57.355" v="42" actId="478"/>
          <ac:spMkLst>
            <pc:docMk/>
            <pc:sldMk cId="0" sldId="287"/>
            <ac:spMk id="81" creationId="{00000000-0000-0000-0000-000000000000}"/>
          </ac:spMkLst>
        </pc:spChg>
        <pc:spChg chg="del">
          <ac:chgData name="Sarah Evans" userId="5c2c90e6-bd37-46b0-abd4-8f7893291862" providerId="ADAL" clId="{7AAC0887-ED29-41A5-8A2B-C48AF217B28E}" dt="2024-05-10T06:06:57.355" v="42" actId="478"/>
          <ac:spMkLst>
            <pc:docMk/>
            <pc:sldMk cId="0" sldId="287"/>
            <ac:spMk id="82" creationId="{00000000-0000-0000-0000-000000000000}"/>
          </ac:spMkLst>
        </pc:spChg>
        <pc:picChg chg="del mod">
          <ac:chgData name="Sarah Evans" userId="5c2c90e6-bd37-46b0-abd4-8f7893291862" providerId="ADAL" clId="{7AAC0887-ED29-41A5-8A2B-C48AF217B28E}" dt="2024-05-10T06:06:57.355" v="42" actId="478"/>
          <ac:picMkLst>
            <pc:docMk/>
            <pc:sldMk cId="0" sldId="287"/>
            <ac:picMk id="80" creationId="{00000000-0000-0000-0000-000000000000}"/>
          </ac:picMkLst>
        </pc:picChg>
      </pc:sldChg>
      <pc:sldChg chg="addSp delSp modSp mod modClrScheme chgLayout">
        <pc:chgData name="Sarah Evans" userId="5c2c90e6-bd37-46b0-abd4-8f7893291862" providerId="ADAL" clId="{7AAC0887-ED29-41A5-8A2B-C48AF217B28E}" dt="2024-05-15T01:24:52.869" v="1115" actId="478"/>
        <pc:sldMkLst>
          <pc:docMk/>
          <pc:sldMk cId="0" sldId="288"/>
        </pc:sldMkLst>
        <pc:spChg chg="del">
          <ac:chgData name="Sarah Evans" userId="5c2c90e6-bd37-46b0-abd4-8f7893291862" providerId="ADAL" clId="{7AAC0887-ED29-41A5-8A2B-C48AF217B28E}" dt="2024-05-10T06:09:32.543" v="110" actId="478"/>
          <ac:spMkLst>
            <pc:docMk/>
            <pc:sldMk cId="0" sldId="288"/>
            <ac:spMk id="2" creationId="{95F3406C-B06A-D1B6-D84A-41BCDC12FD74}"/>
          </ac:spMkLst>
        </pc:spChg>
        <pc:spChg chg="add del mod">
          <ac:chgData name="Sarah Evans" userId="5c2c90e6-bd37-46b0-abd4-8f7893291862" providerId="ADAL" clId="{7AAC0887-ED29-41A5-8A2B-C48AF217B28E}" dt="2024-05-15T01:24:52.869" v="1115" actId="478"/>
          <ac:spMkLst>
            <pc:docMk/>
            <pc:sldMk cId="0" sldId="288"/>
            <ac:spMk id="2" creationId="{EAEA1504-60D7-F2C2-837F-B3C3278122CA}"/>
          </ac:spMkLst>
        </pc:spChg>
        <pc:spChg chg="add del mod">
          <ac:chgData name="Sarah Evans" userId="5c2c90e6-bd37-46b0-abd4-8f7893291862" providerId="ADAL" clId="{7AAC0887-ED29-41A5-8A2B-C48AF217B28E}" dt="2024-05-15T01:23:47.709" v="1106" actId="478"/>
          <ac:spMkLst>
            <pc:docMk/>
            <pc:sldMk cId="0" sldId="288"/>
            <ac:spMk id="3" creationId="{3E208882-5C60-0F3A-7595-EB397063B86B}"/>
          </ac:spMkLst>
        </pc:spChg>
        <pc:spChg chg="add del mod">
          <ac:chgData name="Sarah Evans" userId="5c2c90e6-bd37-46b0-abd4-8f7893291862" providerId="ADAL" clId="{7AAC0887-ED29-41A5-8A2B-C48AF217B28E}" dt="2024-05-10T06:09:25.648" v="106" actId="478"/>
          <ac:spMkLst>
            <pc:docMk/>
            <pc:sldMk cId="0" sldId="288"/>
            <ac:spMk id="4" creationId="{A0666C01-6B93-0618-BE7F-972AE2D511C4}"/>
          </ac:spMkLst>
        </pc:spChg>
        <pc:spChg chg="add mod">
          <ac:chgData name="Sarah Evans" userId="5c2c90e6-bd37-46b0-abd4-8f7893291862" providerId="ADAL" clId="{7AAC0887-ED29-41A5-8A2B-C48AF217B28E}" dt="2024-05-10T06:09:33.037" v="111"/>
          <ac:spMkLst>
            <pc:docMk/>
            <pc:sldMk cId="0" sldId="288"/>
            <ac:spMk id="6" creationId="{304EF950-5DD4-A1A4-4318-1767F3053E56}"/>
          </ac:spMkLst>
        </pc:spChg>
        <pc:spChg chg="add del mod">
          <ac:chgData name="Sarah Evans" userId="5c2c90e6-bd37-46b0-abd4-8f7893291862" providerId="ADAL" clId="{7AAC0887-ED29-41A5-8A2B-C48AF217B28E}" dt="2024-05-15T01:21:23.545" v="1048" actId="478"/>
          <ac:spMkLst>
            <pc:docMk/>
            <pc:sldMk cId="0" sldId="288"/>
            <ac:spMk id="7" creationId="{2D308F0C-FCED-6651-07B7-5C9C915602A3}"/>
          </ac:spMkLst>
        </pc:spChg>
        <pc:spChg chg="add del mod">
          <ac:chgData name="Sarah Evans" userId="5c2c90e6-bd37-46b0-abd4-8f7893291862" providerId="ADAL" clId="{7AAC0887-ED29-41A5-8A2B-C48AF217B28E}" dt="2024-05-15T01:23:34.593" v="1101" actId="478"/>
          <ac:spMkLst>
            <pc:docMk/>
            <pc:sldMk cId="0" sldId="288"/>
            <ac:spMk id="8" creationId="{DA47A1CB-8435-DC34-F72A-F38956867067}"/>
          </ac:spMkLst>
        </pc:spChg>
        <pc:spChg chg="del mod">
          <ac:chgData name="Sarah Evans" userId="5c2c90e6-bd37-46b0-abd4-8f7893291862" providerId="ADAL" clId="{7AAC0887-ED29-41A5-8A2B-C48AF217B28E}" dt="2024-05-10T06:09:23.724" v="105" actId="478"/>
          <ac:spMkLst>
            <pc:docMk/>
            <pc:sldMk cId="0" sldId="288"/>
            <ac:spMk id="87" creationId="{00000000-0000-0000-0000-000000000000}"/>
          </ac:spMkLst>
        </pc:spChg>
        <pc:spChg chg="del mod">
          <ac:chgData name="Sarah Evans" userId="5c2c90e6-bd37-46b0-abd4-8f7893291862" providerId="ADAL" clId="{7AAC0887-ED29-41A5-8A2B-C48AF217B28E}" dt="2024-05-10T06:09:29.376" v="108" actId="478"/>
          <ac:spMkLst>
            <pc:docMk/>
            <pc:sldMk cId="0" sldId="288"/>
            <ac:spMk id="91" creationId="{00000000-0000-0000-0000-000000000000}"/>
          </ac:spMkLst>
        </pc:spChg>
        <pc:spChg chg="del">
          <ac:chgData name="Sarah Evans" userId="5c2c90e6-bd37-46b0-abd4-8f7893291862" providerId="ADAL" clId="{7AAC0887-ED29-41A5-8A2B-C48AF217B28E}" dt="2024-05-10T06:09:29.376" v="108" actId="478"/>
          <ac:spMkLst>
            <pc:docMk/>
            <pc:sldMk cId="0" sldId="288"/>
            <ac:spMk id="92" creationId="{00000000-0000-0000-0000-000000000000}"/>
          </ac:spMkLst>
        </pc:spChg>
        <pc:picChg chg="add mod">
          <ac:chgData name="Sarah Evans" userId="5c2c90e6-bd37-46b0-abd4-8f7893291862" providerId="ADAL" clId="{7AAC0887-ED29-41A5-8A2B-C48AF217B28E}" dt="2024-05-10T06:09:33.037" v="111"/>
          <ac:picMkLst>
            <pc:docMk/>
            <pc:sldMk cId="0" sldId="288"/>
            <ac:picMk id="5" creationId="{4930077E-F52E-26F6-714F-79A1790146B2}"/>
          </ac:picMkLst>
        </pc:picChg>
        <pc:picChg chg="del">
          <ac:chgData name="Sarah Evans" userId="5c2c90e6-bd37-46b0-abd4-8f7893291862" providerId="ADAL" clId="{7AAC0887-ED29-41A5-8A2B-C48AF217B28E}" dt="2024-05-10T06:09:23.724" v="105" actId="478"/>
          <ac:picMkLst>
            <pc:docMk/>
            <pc:sldMk cId="0" sldId="288"/>
            <ac:picMk id="88" creationId="{00000000-0000-0000-0000-000000000000}"/>
          </ac:picMkLst>
        </pc:picChg>
        <pc:picChg chg="del">
          <ac:chgData name="Sarah Evans" userId="5c2c90e6-bd37-46b0-abd4-8f7893291862" providerId="ADAL" clId="{7AAC0887-ED29-41A5-8A2B-C48AF217B28E}" dt="2024-05-10T06:09:30.575" v="109" actId="478"/>
          <ac:picMkLst>
            <pc:docMk/>
            <pc:sldMk cId="0" sldId="288"/>
            <ac:picMk id="89" creationId="{00000000-0000-0000-0000-000000000000}"/>
          </ac:picMkLst>
        </pc:picChg>
        <pc:picChg chg="del">
          <ac:chgData name="Sarah Evans" userId="5c2c90e6-bd37-46b0-abd4-8f7893291862" providerId="ADAL" clId="{7AAC0887-ED29-41A5-8A2B-C48AF217B28E}" dt="2024-05-10T06:09:29.376" v="108" actId="478"/>
          <ac:picMkLst>
            <pc:docMk/>
            <pc:sldMk cId="0" sldId="288"/>
            <ac:picMk id="90" creationId="{00000000-0000-0000-0000-000000000000}"/>
          </ac:picMkLst>
        </pc:picChg>
      </pc:sldChg>
      <pc:sldChg chg="delSp add mod modClrScheme chgLayout">
        <pc:chgData name="Sarah Evans" userId="5c2c90e6-bd37-46b0-abd4-8f7893291862" providerId="ADAL" clId="{7AAC0887-ED29-41A5-8A2B-C48AF217B28E}" dt="2024-05-16T01:18:48.167" v="4217" actId="700"/>
        <pc:sldMkLst>
          <pc:docMk/>
          <pc:sldMk cId="2679455202" sldId="289"/>
        </pc:sldMkLst>
        <pc:picChg chg="del">
          <ac:chgData name="Sarah Evans" userId="5c2c90e6-bd37-46b0-abd4-8f7893291862" providerId="ADAL" clId="{7AAC0887-ED29-41A5-8A2B-C48AF217B28E}" dt="2024-05-16T01:18:27.486" v="4212" actId="478"/>
          <ac:picMkLst>
            <pc:docMk/>
            <pc:sldMk cId="2679455202" sldId="289"/>
            <ac:picMk id="3" creationId="{BF6AB846-86B1-0109-3057-9FB0940CF752}"/>
          </ac:picMkLst>
        </pc:picChg>
      </pc:sldChg>
      <pc:sldChg chg="addSp delSp modSp add mod">
        <pc:chgData name="Sarah Evans" userId="5c2c90e6-bd37-46b0-abd4-8f7893291862" providerId="ADAL" clId="{7AAC0887-ED29-41A5-8A2B-C48AF217B28E}" dt="2024-05-15T02:42:24.449" v="2613"/>
        <pc:sldMkLst>
          <pc:docMk/>
          <pc:sldMk cId="984986371" sldId="290"/>
        </pc:sldMkLst>
        <pc:spChg chg="mod">
          <ac:chgData name="Sarah Evans" userId="5c2c90e6-bd37-46b0-abd4-8f7893291862" providerId="ADAL" clId="{7AAC0887-ED29-41A5-8A2B-C48AF217B28E}" dt="2024-05-15T02:33:32.379" v="2333"/>
          <ac:spMkLst>
            <pc:docMk/>
            <pc:sldMk cId="984986371" sldId="290"/>
            <ac:spMk id="6" creationId="{B5CCC99A-BC7F-526D-5F5B-095EA503AC07}"/>
          </ac:spMkLst>
        </pc:spChg>
        <pc:spChg chg="add mod">
          <ac:chgData name="Sarah Evans" userId="5c2c90e6-bd37-46b0-abd4-8f7893291862" providerId="ADAL" clId="{7AAC0887-ED29-41A5-8A2B-C48AF217B28E}" dt="2024-05-15T02:37:11.324" v="2462" actId="1036"/>
          <ac:spMkLst>
            <pc:docMk/>
            <pc:sldMk cId="984986371" sldId="290"/>
            <ac:spMk id="7" creationId="{8FC50414-E67E-7154-59A1-452B7E95B056}"/>
          </ac:spMkLst>
        </pc:spChg>
        <pc:spChg chg="mod">
          <ac:chgData name="Sarah Evans" userId="5c2c90e6-bd37-46b0-abd4-8f7893291862" providerId="ADAL" clId="{7AAC0887-ED29-41A5-8A2B-C48AF217B28E}" dt="2024-05-15T02:38:35.436" v="2489" actId="14100"/>
          <ac:spMkLst>
            <pc:docMk/>
            <pc:sldMk cId="984986371" sldId="290"/>
            <ac:spMk id="9" creationId="{68F614DB-AFE5-0439-ECCF-65A065008601}"/>
          </ac:spMkLst>
        </pc:spChg>
        <pc:spChg chg="add mod">
          <ac:chgData name="Sarah Evans" userId="5c2c90e6-bd37-46b0-abd4-8f7893291862" providerId="ADAL" clId="{7AAC0887-ED29-41A5-8A2B-C48AF217B28E}" dt="2024-05-15T02:42:24.449" v="2613"/>
          <ac:spMkLst>
            <pc:docMk/>
            <pc:sldMk cId="984986371" sldId="290"/>
            <ac:spMk id="10" creationId="{30DD8E38-19DD-4D61-A5B7-AC32E7CDC482}"/>
          </ac:spMkLst>
        </pc:spChg>
        <pc:spChg chg="mod">
          <ac:chgData name="Sarah Evans" userId="5c2c90e6-bd37-46b0-abd4-8f7893291862" providerId="ADAL" clId="{7AAC0887-ED29-41A5-8A2B-C48AF217B28E}" dt="2024-05-15T02:37:40.403" v="2469" actId="1036"/>
          <ac:spMkLst>
            <pc:docMk/>
            <pc:sldMk cId="984986371" sldId="290"/>
            <ac:spMk id="241" creationId="{00000000-0000-0000-0000-000000000000}"/>
          </ac:spMkLst>
        </pc:spChg>
        <pc:spChg chg="del mod">
          <ac:chgData name="Sarah Evans" userId="5c2c90e6-bd37-46b0-abd4-8f7893291862" providerId="ADAL" clId="{7AAC0887-ED29-41A5-8A2B-C48AF217B28E}" dt="2024-05-15T02:34:18.794" v="2347" actId="478"/>
          <ac:spMkLst>
            <pc:docMk/>
            <pc:sldMk cId="984986371" sldId="290"/>
            <ac:spMk id="242" creationId="{00000000-0000-0000-0000-000000000000}"/>
          </ac:spMkLst>
        </pc:spChg>
        <pc:spChg chg="add del mod">
          <ac:chgData name="Sarah Evans" userId="5c2c90e6-bd37-46b0-abd4-8f7893291862" providerId="ADAL" clId="{7AAC0887-ED29-41A5-8A2B-C48AF217B28E}" dt="2024-05-15T02:42:22.964" v="2612" actId="478"/>
          <ac:spMkLst>
            <pc:docMk/>
            <pc:sldMk cId="984986371" sldId="290"/>
            <ac:spMk id="255" creationId="{00000000-0000-0000-0000-000000000000}"/>
          </ac:spMkLst>
        </pc:spChg>
        <pc:picChg chg="add mod">
          <ac:chgData name="Sarah Evans" userId="5c2c90e6-bd37-46b0-abd4-8f7893291862" providerId="ADAL" clId="{7AAC0887-ED29-41A5-8A2B-C48AF217B28E}" dt="2024-05-15T02:35:41.706" v="2389" actId="553"/>
          <ac:picMkLst>
            <pc:docMk/>
            <pc:sldMk cId="984986371" sldId="290"/>
            <ac:picMk id="2" creationId="{44F56A74-3459-E89A-C59C-2E07D48F141D}"/>
          </ac:picMkLst>
        </pc:picChg>
        <pc:picChg chg="add mod">
          <ac:chgData name="Sarah Evans" userId="5c2c90e6-bd37-46b0-abd4-8f7893291862" providerId="ADAL" clId="{7AAC0887-ED29-41A5-8A2B-C48AF217B28E}" dt="2024-05-15T02:36:00.119" v="2400" actId="554"/>
          <ac:picMkLst>
            <pc:docMk/>
            <pc:sldMk cId="984986371" sldId="290"/>
            <ac:picMk id="3" creationId="{6CE07142-770E-B831-AA22-E4E5E86D2EB0}"/>
          </ac:picMkLst>
        </pc:picChg>
        <pc:picChg chg="add del mod">
          <ac:chgData name="Sarah Evans" userId="5c2c90e6-bd37-46b0-abd4-8f7893291862" providerId="ADAL" clId="{7AAC0887-ED29-41A5-8A2B-C48AF217B28E}" dt="2024-05-15T02:35:43.363" v="2390" actId="478"/>
          <ac:picMkLst>
            <pc:docMk/>
            <pc:sldMk cId="984986371" sldId="290"/>
            <ac:picMk id="4" creationId="{E0A7D462-75C6-4128-1505-53CFADB50212}"/>
          </ac:picMkLst>
        </pc:picChg>
        <pc:picChg chg="add del mod">
          <ac:chgData name="Sarah Evans" userId="5c2c90e6-bd37-46b0-abd4-8f7893291862" providerId="ADAL" clId="{7AAC0887-ED29-41A5-8A2B-C48AF217B28E}" dt="2024-05-15T02:36:01.181" v="2401" actId="478"/>
          <ac:picMkLst>
            <pc:docMk/>
            <pc:sldMk cId="984986371" sldId="290"/>
            <ac:picMk id="5" creationId="{07C1FA4C-6E19-CAD7-9284-7C1466FD6BE7}"/>
          </ac:picMkLst>
        </pc:picChg>
        <pc:picChg chg="del">
          <ac:chgData name="Sarah Evans" userId="5c2c90e6-bd37-46b0-abd4-8f7893291862" providerId="ADAL" clId="{7AAC0887-ED29-41A5-8A2B-C48AF217B28E}" dt="2024-05-15T02:34:15.925" v="2345" actId="478"/>
          <ac:picMkLst>
            <pc:docMk/>
            <pc:sldMk cId="984986371" sldId="290"/>
            <ac:picMk id="8" creationId="{84398D27-D0E4-6595-7812-C70D7517BE67}"/>
          </ac:picMkLst>
        </pc:picChg>
      </pc:sldChg>
      <pc:sldChg chg="addSp delSp modSp add mod">
        <pc:chgData name="Sarah Evans" userId="5c2c90e6-bd37-46b0-abd4-8f7893291862" providerId="ADAL" clId="{7AAC0887-ED29-41A5-8A2B-C48AF217B28E}" dt="2024-05-15T03:19:19.509" v="2780" actId="1035"/>
        <pc:sldMkLst>
          <pc:docMk/>
          <pc:sldMk cId="1188370082" sldId="291"/>
        </pc:sldMkLst>
        <pc:spChg chg="mod">
          <ac:chgData name="Sarah Evans" userId="5c2c90e6-bd37-46b0-abd4-8f7893291862" providerId="ADAL" clId="{7AAC0887-ED29-41A5-8A2B-C48AF217B28E}" dt="2024-05-15T02:45:20.781" v="2689" actId="14100"/>
          <ac:spMkLst>
            <pc:docMk/>
            <pc:sldMk cId="1188370082" sldId="291"/>
            <ac:spMk id="3" creationId="{DE803FE0-0E34-D3CB-98A5-28AF824C6D51}"/>
          </ac:spMkLst>
        </pc:spChg>
        <pc:spChg chg="mod">
          <ac:chgData name="Sarah Evans" userId="5c2c90e6-bd37-46b0-abd4-8f7893291862" providerId="ADAL" clId="{7AAC0887-ED29-41A5-8A2B-C48AF217B28E}" dt="2024-05-15T03:17:27.057" v="2747" actId="552"/>
          <ac:spMkLst>
            <pc:docMk/>
            <pc:sldMk cId="1188370082" sldId="291"/>
            <ac:spMk id="4" creationId="{A7275460-2124-3B33-DD2D-1633A40607BE}"/>
          </ac:spMkLst>
        </pc:spChg>
        <pc:spChg chg="add del mod">
          <ac:chgData name="Sarah Evans" userId="5c2c90e6-bd37-46b0-abd4-8f7893291862" providerId="ADAL" clId="{7AAC0887-ED29-41A5-8A2B-C48AF217B28E}" dt="2024-05-15T03:17:20.594" v="2738" actId="478"/>
          <ac:spMkLst>
            <pc:docMk/>
            <pc:sldMk cId="1188370082" sldId="291"/>
            <ac:spMk id="8" creationId="{6CB1EC16-AAEA-CB3F-98B8-454EA39966DC}"/>
          </ac:spMkLst>
        </pc:spChg>
        <pc:graphicFrameChg chg="add mod modGraphic">
          <ac:chgData name="Sarah Evans" userId="5c2c90e6-bd37-46b0-abd4-8f7893291862" providerId="ADAL" clId="{7AAC0887-ED29-41A5-8A2B-C48AF217B28E}" dt="2024-05-15T03:19:19.509" v="2780" actId="1035"/>
          <ac:graphicFrameMkLst>
            <pc:docMk/>
            <pc:sldMk cId="1188370082" sldId="291"/>
            <ac:graphicFrameMk id="278" creationId="{00000000-0000-0000-0000-000000000000}"/>
          </ac:graphicFrameMkLst>
        </pc:graphicFrameChg>
        <pc:picChg chg="add del">
          <ac:chgData name="Sarah Evans" userId="5c2c90e6-bd37-46b0-abd4-8f7893291862" providerId="ADAL" clId="{7AAC0887-ED29-41A5-8A2B-C48AF217B28E}" dt="2024-05-15T03:16:52.732" v="2722" actId="478"/>
          <ac:picMkLst>
            <pc:docMk/>
            <pc:sldMk cId="1188370082" sldId="291"/>
            <ac:picMk id="5" creationId="{0A83E0DB-C090-4BBA-BF2B-5189360CD2B5}"/>
          </ac:picMkLst>
        </pc:picChg>
      </pc:sldChg>
      <pc:sldMasterChg chg="delSldLayout modSldLayout">
        <pc:chgData name="Sarah Evans" userId="5c2c90e6-bd37-46b0-abd4-8f7893291862" providerId="ADAL" clId="{7AAC0887-ED29-41A5-8A2B-C48AF217B28E}" dt="2024-05-16T01:21:41.342" v="4221" actId="6014"/>
        <pc:sldMasterMkLst>
          <pc:docMk/>
          <pc:sldMasterMk cId="0" sldId="2147483648"/>
        </pc:sldMasterMkLst>
        <pc:sldLayoutChg chg="addSp delSp modSp mod setBg">
          <pc:chgData name="Sarah Evans" userId="5c2c90e6-bd37-46b0-abd4-8f7893291862" providerId="ADAL" clId="{7AAC0887-ED29-41A5-8A2B-C48AF217B28E}" dt="2024-05-16T01:21:14.375" v="4218" actId="6014"/>
          <pc:sldLayoutMkLst>
            <pc:docMk/>
            <pc:sldMasterMk cId="0" sldId="2147483648"/>
            <pc:sldLayoutMk cId="0" sldId="2147483649"/>
          </pc:sldLayoutMkLst>
          <pc:spChg chg="del mod">
            <ac:chgData name="Sarah Evans" userId="5c2c90e6-bd37-46b0-abd4-8f7893291862" providerId="ADAL" clId="{7AAC0887-ED29-41A5-8A2B-C48AF217B28E}" dt="2024-05-10T04:45:32.640" v="3" actId="478"/>
            <ac:spMkLst>
              <pc:docMk/>
              <pc:sldMasterMk cId="0" sldId="2147483648"/>
              <pc:sldLayoutMk cId="0" sldId="2147483649"/>
              <ac:spMk id="16" creationId="{00000000-0000-0000-0000-000000000000}"/>
            </ac:spMkLst>
          </pc:spChg>
          <pc:picChg chg="add del mod">
            <ac:chgData name="Sarah Evans" userId="5c2c90e6-bd37-46b0-abd4-8f7893291862" providerId="ADAL" clId="{7AAC0887-ED29-41A5-8A2B-C48AF217B28E}" dt="2024-05-10T04:46:40.624" v="7" actId="478"/>
            <ac:picMkLst>
              <pc:docMk/>
              <pc:sldMasterMk cId="0" sldId="2147483648"/>
              <pc:sldLayoutMk cId="0" sldId="2147483649"/>
              <ac:picMk id="2" creationId="{F75F4EFF-2341-7074-B35B-3EA5E53BE935}"/>
            </ac:picMkLst>
          </pc:picChg>
          <pc:picChg chg="add mod">
            <ac:chgData name="Sarah Evans" userId="5c2c90e6-bd37-46b0-abd4-8f7893291862" providerId="ADAL" clId="{7AAC0887-ED29-41A5-8A2B-C48AF217B28E}" dt="2024-05-10T04:46:41.006" v="8"/>
            <ac:picMkLst>
              <pc:docMk/>
              <pc:sldMasterMk cId="0" sldId="2147483648"/>
              <pc:sldLayoutMk cId="0" sldId="2147483649"/>
              <ac:picMk id="3" creationId="{C33BE072-F8A4-0E53-2EC3-A333A7211EFF}"/>
            </ac:picMkLst>
          </pc:picChg>
          <pc:picChg chg="del">
            <ac:chgData name="Sarah Evans" userId="5c2c90e6-bd37-46b0-abd4-8f7893291862" providerId="ADAL" clId="{7AAC0887-ED29-41A5-8A2B-C48AF217B28E}" dt="2024-05-10T04:45:30.919" v="1" actId="478"/>
            <ac:picMkLst>
              <pc:docMk/>
              <pc:sldMasterMk cId="0" sldId="2147483648"/>
              <pc:sldLayoutMk cId="0" sldId="2147483649"/>
              <ac:picMk id="17" creationId="{00000000-0000-0000-0000-000000000000}"/>
            </ac:picMkLst>
          </pc:picChg>
          <pc:picChg chg="del">
            <ac:chgData name="Sarah Evans" userId="5c2c90e6-bd37-46b0-abd4-8f7893291862" providerId="ADAL" clId="{7AAC0887-ED29-41A5-8A2B-C48AF217B28E}" dt="2024-05-10T04:45:33.623" v="4" actId="478"/>
            <ac:picMkLst>
              <pc:docMk/>
              <pc:sldMasterMk cId="0" sldId="2147483648"/>
              <pc:sldLayoutMk cId="0" sldId="2147483649"/>
              <ac:picMk id="18" creationId="{00000000-0000-0000-0000-000000000000}"/>
            </ac:picMkLst>
          </pc:picChg>
        </pc:sldLayoutChg>
        <pc:sldLayoutChg chg="addSp delSp modSp mod">
          <pc:chgData name="Sarah Evans" userId="5c2c90e6-bd37-46b0-abd4-8f7893291862" providerId="ADAL" clId="{7AAC0887-ED29-41A5-8A2B-C48AF217B28E}" dt="2024-05-16T01:21:23.998" v="4219" actId="6014"/>
          <pc:sldLayoutMkLst>
            <pc:docMk/>
            <pc:sldMasterMk cId="0" sldId="2147483648"/>
            <pc:sldLayoutMk cId="0" sldId="2147483650"/>
          </pc:sldLayoutMkLst>
          <pc:spChg chg="add mod">
            <ac:chgData name="Sarah Evans" userId="5c2c90e6-bd37-46b0-abd4-8f7893291862" providerId="ADAL" clId="{7AAC0887-ED29-41A5-8A2B-C48AF217B28E}" dt="2024-05-15T01:23:55.971" v="1108"/>
            <ac:spMkLst>
              <pc:docMk/>
              <pc:sldMasterMk cId="0" sldId="2147483648"/>
              <pc:sldLayoutMk cId="0" sldId="2147483650"/>
              <ac:spMk id="5" creationId="{92684CD4-3029-7AFA-D747-5E81CAF6A029}"/>
            </ac:spMkLst>
          </pc:spChg>
          <pc:spChg chg="add mod">
            <ac:chgData name="Sarah Evans" userId="5c2c90e6-bd37-46b0-abd4-8f7893291862" providerId="ADAL" clId="{7AAC0887-ED29-41A5-8A2B-C48AF217B28E}" dt="2024-05-15T01:24:39.008" v="1114"/>
            <ac:spMkLst>
              <pc:docMk/>
              <pc:sldMasterMk cId="0" sldId="2147483648"/>
              <pc:sldLayoutMk cId="0" sldId="2147483650"/>
              <ac:spMk id="7" creationId="{498C7E6A-6978-2AB6-3ED4-A114C27124D5}"/>
            </ac:spMkLst>
          </pc:spChg>
          <pc:spChg chg="del">
            <ac:chgData name="Sarah Evans" userId="5c2c90e6-bd37-46b0-abd4-8f7893291862" providerId="ADAL" clId="{7AAC0887-ED29-41A5-8A2B-C48AF217B28E}" dt="2024-05-10T04:53:46.647" v="26" actId="478"/>
            <ac:spMkLst>
              <pc:docMk/>
              <pc:sldMasterMk cId="0" sldId="2147483648"/>
              <pc:sldLayoutMk cId="0" sldId="2147483650"/>
              <ac:spMk id="20" creationId="{00000000-0000-0000-0000-000000000000}"/>
            </ac:spMkLst>
          </pc:spChg>
          <pc:spChg chg="del">
            <ac:chgData name="Sarah Evans" userId="5c2c90e6-bd37-46b0-abd4-8f7893291862" providerId="ADAL" clId="{7AAC0887-ED29-41A5-8A2B-C48AF217B28E}" dt="2024-05-10T04:53:46.647" v="26" actId="478"/>
            <ac:spMkLst>
              <pc:docMk/>
              <pc:sldMasterMk cId="0" sldId="2147483648"/>
              <pc:sldLayoutMk cId="0" sldId="2147483650"/>
              <ac:spMk id="21" creationId="{00000000-0000-0000-0000-000000000000}"/>
            </ac:spMkLst>
          </pc:spChg>
          <pc:spChg chg="del">
            <ac:chgData name="Sarah Evans" userId="5c2c90e6-bd37-46b0-abd4-8f7893291862" providerId="ADAL" clId="{7AAC0887-ED29-41A5-8A2B-C48AF217B28E}" dt="2024-05-10T04:53:46.647" v="26" actId="478"/>
            <ac:spMkLst>
              <pc:docMk/>
              <pc:sldMasterMk cId="0" sldId="2147483648"/>
              <pc:sldLayoutMk cId="0" sldId="2147483650"/>
              <ac:spMk id="24" creationId="{00000000-0000-0000-0000-000000000000}"/>
            </ac:spMkLst>
          </pc:spChg>
          <pc:picChg chg="add mod">
            <ac:chgData name="Sarah Evans" userId="5c2c90e6-bd37-46b0-abd4-8f7893291862" providerId="ADAL" clId="{7AAC0887-ED29-41A5-8A2B-C48AF217B28E}" dt="2024-05-10T04:56:50.688" v="38"/>
            <ac:picMkLst>
              <pc:docMk/>
              <pc:sldMasterMk cId="0" sldId="2147483648"/>
              <pc:sldLayoutMk cId="0" sldId="2147483650"/>
              <ac:picMk id="2" creationId="{4B74C484-667B-F2C9-65F2-B2F542C32CD1}"/>
            </ac:picMkLst>
          </pc:picChg>
          <pc:picChg chg="add mod">
            <ac:chgData name="Sarah Evans" userId="5c2c90e6-bd37-46b0-abd4-8f7893291862" providerId="ADAL" clId="{7AAC0887-ED29-41A5-8A2B-C48AF217B28E}" dt="2024-05-10T04:56:50.688" v="38"/>
            <ac:picMkLst>
              <pc:docMk/>
              <pc:sldMasterMk cId="0" sldId="2147483648"/>
              <pc:sldLayoutMk cId="0" sldId="2147483650"/>
              <ac:picMk id="3" creationId="{60A7A812-8E3F-FB54-1C52-541152CEB8CE}"/>
            </ac:picMkLst>
          </pc:picChg>
          <pc:picChg chg="add mod">
            <ac:chgData name="Sarah Evans" userId="5c2c90e6-bd37-46b0-abd4-8f7893291862" providerId="ADAL" clId="{7AAC0887-ED29-41A5-8A2B-C48AF217B28E}" dt="2024-05-10T04:56:50.688" v="38"/>
            <ac:picMkLst>
              <pc:docMk/>
              <pc:sldMasterMk cId="0" sldId="2147483648"/>
              <pc:sldLayoutMk cId="0" sldId="2147483650"/>
              <ac:picMk id="4" creationId="{11955E62-C3BC-2672-A1F8-5929B610ECFB}"/>
            </ac:picMkLst>
          </pc:picChg>
          <pc:picChg chg="del">
            <ac:chgData name="Sarah Evans" userId="5c2c90e6-bd37-46b0-abd4-8f7893291862" providerId="ADAL" clId="{7AAC0887-ED29-41A5-8A2B-C48AF217B28E}" dt="2024-05-10T04:53:46.647" v="26" actId="478"/>
            <ac:picMkLst>
              <pc:docMk/>
              <pc:sldMasterMk cId="0" sldId="2147483648"/>
              <pc:sldLayoutMk cId="0" sldId="2147483650"/>
              <ac:picMk id="22" creationId="{00000000-0000-0000-0000-000000000000}"/>
            </ac:picMkLst>
          </pc:picChg>
          <pc:picChg chg="del">
            <ac:chgData name="Sarah Evans" userId="5c2c90e6-bd37-46b0-abd4-8f7893291862" providerId="ADAL" clId="{7AAC0887-ED29-41A5-8A2B-C48AF217B28E}" dt="2024-05-10T04:53:46.647" v="26" actId="478"/>
            <ac:picMkLst>
              <pc:docMk/>
              <pc:sldMasterMk cId="0" sldId="2147483648"/>
              <pc:sldLayoutMk cId="0" sldId="2147483650"/>
              <ac:picMk id="23" creationId="{00000000-0000-0000-0000-000000000000}"/>
            </ac:picMkLst>
          </pc:picChg>
        </pc:sldLayoutChg>
        <pc:sldLayoutChg chg="del">
          <pc:chgData name="Sarah Evans" userId="5c2c90e6-bd37-46b0-abd4-8f7893291862" providerId="ADAL" clId="{7AAC0887-ED29-41A5-8A2B-C48AF217B28E}" dt="2024-05-10T04:54:12.182" v="32" actId="2696"/>
          <pc:sldLayoutMkLst>
            <pc:docMk/>
            <pc:sldMasterMk cId="0" sldId="2147483648"/>
            <pc:sldLayoutMk cId="0" sldId="2147483651"/>
          </pc:sldLayoutMkLst>
        </pc:sldLayoutChg>
        <pc:sldLayoutChg chg="addSp delSp modSp mod">
          <pc:chgData name="Sarah Evans" userId="5c2c90e6-bd37-46b0-abd4-8f7893291862" providerId="ADAL" clId="{7AAC0887-ED29-41A5-8A2B-C48AF217B28E}" dt="2024-05-16T01:21:30.934" v="4220" actId="6014"/>
          <pc:sldLayoutMkLst>
            <pc:docMk/>
            <pc:sldMasterMk cId="0" sldId="2147483648"/>
            <pc:sldLayoutMk cId="0" sldId="2147483652"/>
          </pc:sldLayoutMkLst>
          <pc:spChg chg="del">
            <ac:chgData name="Sarah Evans" userId="5c2c90e6-bd37-46b0-abd4-8f7893291862" providerId="ADAL" clId="{7AAC0887-ED29-41A5-8A2B-C48AF217B28E}" dt="2024-05-16T01:18:41.238" v="4215" actId="478"/>
            <ac:spMkLst>
              <pc:docMk/>
              <pc:sldMasterMk cId="0" sldId="2147483648"/>
              <pc:sldLayoutMk cId="0" sldId="2147483652"/>
              <ac:spMk id="34" creationId="{00000000-0000-0000-0000-000000000000}"/>
            </ac:spMkLst>
          </pc:spChg>
          <pc:spChg chg="del">
            <ac:chgData name="Sarah Evans" userId="5c2c90e6-bd37-46b0-abd4-8f7893291862" providerId="ADAL" clId="{7AAC0887-ED29-41A5-8A2B-C48AF217B28E}" dt="2024-05-16T01:18:41.238" v="4215" actId="478"/>
            <ac:spMkLst>
              <pc:docMk/>
              <pc:sldMasterMk cId="0" sldId="2147483648"/>
              <pc:sldLayoutMk cId="0" sldId="2147483652"/>
              <ac:spMk id="35" creationId="{00000000-0000-0000-0000-000000000000}"/>
            </ac:spMkLst>
          </pc:spChg>
          <pc:spChg chg="del">
            <ac:chgData name="Sarah Evans" userId="5c2c90e6-bd37-46b0-abd4-8f7893291862" providerId="ADAL" clId="{7AAC0887-ED29-41A5-8A2B-C48AF217B28E}" dt="2024-05-16T01:18:41.238" v="4215" actId="478"/>
            <ac:spMkLst>
              <pc:docMk/>
              <pc:sldMasterMk cId="0" sldId="2147483648"/>
              <pc:sldLayoutMk cId="0" sldId="2147483652"/>
              <ac:spMk id="37" creationId="{00000000-0000-0000-0000-000000000000}"/>
            </ac:spMkLst>
          </pc:spChg>
          <pc:picChg chg="add mod">
            <ac:chgData name="Sarah Evans" userId="5c2c90e6-bd37-46b0-abd4-8f7893291862" providerId="ADAL" clId="{7AAC0887-ED29-41A5-8A2B-C48AF217B28E}" dt="2024-05-16T01:18:41.688" v="4216"/>
            <ac:picMkLst>
              <pc:docMk/>
              <pc:sldMasterMk cId="0" sldId="2147483648"/>
              <pc:sldLayoutMk cId="0" sldId="2147483652"/>
              <ac:picMk id="3" creationId="{BF6AB846-86B1-0109-3057-9FB0940CF752}"/>
            </ac:picMkLst>
          </pc:picChg>
          <pc:picChg chg="del">
            <ac:chgData name="Sarah Evans" userId="5c2c90e6-bd37-46b0-abd4-8f7893291862" providerId="ADAL" clId="{7AAC0887-ED29-41A5-8A2B-C48AF217B28E}" dt="2024-05-16T01:18:41.238" v="4215" actId="478"/>
            <ac:picMkLst>
              <pc:docMk/>
              <pc:sldMasterMk cId="0" sldId="2147483648"/>
              <pc:sldLayoutMk cId="0" sldId="2147483652"/>
              <ac:picMk id="36" creationId="{00000000-0000-0000-0000-000000000000}"/>
            </ac:picMkLst>
          </pc:picChg>
        </pc:sldLayoutChg>
        <pc:sldLayoutChg chg="del">
          <pc:chgData name="Sarah Evans" userId="5c2c90e6-bd37-46b0-abd4-8f7893291862" providerId="ADAL" clId="{7AAC0887-ED29-41A5-8A2B-C48AF217B28E}" dt="2024-05-16T01:18:38.437" v="4214" actId="2696"/>
          <pc:sldLayoutMkLst>
            <pc:docMk/>
            <pc:sldMasterMk cId="0" sldId="2147483648"/>
            <pc:sldLayoutMk cId="0" sldId="2147483653"/>
          </pc:sldLayoutMkLst>
        </pc:sldLayoutChg>
        <pc:sldLayoutChg chg="del">
          <pc:chgData name="Sarah Evans" userId="5c2c90e6-bd37-46b0-abd4-8f7893291862" providerId="ADAL" clId="{7AAC0887-ED29-41A5-8A2B-C48AF217B28E}" dt="2024-05-16T01:18:38.432" v="4213" actId="2696"/>
          <pc:sldLayoutMkLst>
            <pc:docMk/>
            <pc:sldMasterMk cId="0" sldId="2147483648"/>
            <pc:sldLayoutMk cId="0" sldId="2147483654"/>
          </pc:sldLayoutMkLst>
        </pc:sldLayoutChg>
        <pc:sldLayoutChg chg="addSp delSp modSp mod">
          <pc:chgData name="Sarah Evans" userId="5c2c90e6-bd37-46b0-abd4-8f7893291862" providerId="ADAL" clId="{7AAC0887-ED29-41A5-8A2B-C48AF217B28E}" dt="2024-05-16T01:21:41.342" v="4221" actId="6014"/>
          <pc:sldLayoutMkLst>
            <pc:docMk/>
            <pc:sldMasterMk cId="0" sldId="2147483648"/>
            <pc:sldLayoutMk cId="0" sldId="2147483655"/>
          </pc:sldLayoutMkLst>
          <pc:spChg chg="del">
            <ac:chgData name="Sarah Evans" userId="5c2c90e6-bd37-46b0-abd4-8f7893291862" providerId="ADAL" clId="{7AAC0887-ED29-41A5-8A2B-C48AF217B28E}" dt="2024-05-10T04:55:05.419" v="35" actId="478"/>
            <ac:spMkLst>
              <pc:docMk/>
              <pc:sldMasterMk cId="0" sldId="2147483648"/>
              <pc:sldLayoutMk cId="0" sldId="2147483655"/>
              <ac:spMk id="57" creationId="{00000000-0000-0000-0000-000000000000}"/>
            </ac:spMkLst>
          </pc:spChg>
          <pc:spChg chg="del">
            <ac:chgData name="Sarah Evans" userId="5c2c90e6-bd37-46b0-abd4-8f7893291862" providerId="ADAL" clId="{7AAC0887-ED29-41A5-8A2B-C48AF217B28E}" dt="2024-05-10T04:55:05.419" v="35" actId="478"/>
            <ac:spMkLst>
              <pc:docMk/>
              <pc:sldMasterMk cId="0" sldId="2147483648"/>
              <pc:sldLayoutMk cId="0" sldId="2147483655"/>
              <ac:spMk id="58" creationId="{00000000-0000-0000-0000-000000000000}"/>
            </ac:spMkLst>
          </pc:spChg>
          <pc:spChg chg="del">
            <ac:chgData name="Sarah Evans" userId="5c2c90e6-bd37-46b0-abd4-8f7893291862" providerId="ADAL" clId="{7AAC0887-ED29-41A5-8A2B-C48AF217B28E}" dt="2024-05-10T04:55:05.419" v="35" actId="478"/>
            <ac:spMkLst>
              <pc:docMk/>
              <pc:sldMasterMk cId="0" sldId="2147483648"/>
              <pc:sldLayoutMk cId="0" sldId="2147483655"/>
              <ac:spMk id="59" creationId="{00000000-0000-0000-0000-000000000000}"/>
            </ac:spMkLst>
          </pc:spChg>
          <pc:spChg chg="del">
            <ac:chgData name="Sarah Evans" userId="5c2c90e6-bd37-46b0-abd4-8f7893291862" providerId="ADAL" clId="{7AAC0887-ED29-41A5-8A2B-C48AF217B28E}" dt="2024-05-10T04:55:05.419" v="35" actId="478"/>
            <ac:spMkLst>
              <pc:docMk/>
              <pc:sldMasterMk cId="0" sldId="2147483648"/>
              <pc:sldLayoutMk cId="0" sldId="2147483655"/>
              <ac:spMk id="61" creationId="{00000000-0000-0000-0000-000000000000}"/>
            </ac:spMkLst>
          </pc:spChg>
          <pc:picChg chg="add mod">
            <ac:chgData name="Sarah Evans" userId="5c2c90e6-bd37-46b0-abd4-8f7893291862" providerId="ADAL" clId="{7AAC0887-ED29-41A5-8A2B-C48AF217B28E}" dt="2024-05-10T04:55:06.471" v="36"/>
            <ac:picMkLst>
              <pc:docMk/>
              <pc:sldMasterMk cId="0" sldId="2147483648"/>
              <pc:sldLayoutMk cId="0" sldId="2147483655"/>
              <ac:picMk id="2" creationId="{5A79031E-3A0C-1FC9-F0AC-10346ED9A97B}"/>
            </ac:picMkLst>
          </pc:picChg>
          <pc:picChg chg="del">
            <ac:chgData name="Sarah Evans" userId="5c2c90e6-bd37-46b0-abd4-8f7893291862" providerId="ADAL" clId="{7AAC0887-ED29-41A5-8A2B-C48AF217B28E}" dt="2024-05-10T04:55:05.419" v="35" actId="478"/>
            <ac:picMkLst>
              <pc:docMk/>
              <pc:sldMasterMk cId="0" sldId="2147483648"/>
              <pc:sldLayoutMk cId="0" sldId="2147483655"/>
              <ac:picMk id="55" creationId="{00000000-0000-0000-0000-000000000000}"/>
            </ac:picMkLst>
          </pc:picChg>
          <pc:picChg chg="del">
            <ac:chgData name="Sarah Evans" userId="5c2c90e6-bd37-46b0-abd4-8f7893291862" providerId="ADAL" clId="{7AAC0887-ED29-41A5-8A2B-C48AF217B28E}" dt="2024-05-10T04:55:05.419" v="35" actId="478"/>
            <ac:picMkLst>
              <pc:docMk/>
              <pc:sldMasterMk cId="0" sldId="2147483648"/>
              <pc:sldLayoutMk cId="0" sldId="2147483655"/>
              <ac:picMk id="56" creationId="{00000000-0000-0000-0000-000000000000}"/>
            </ac:picMkLst>
          </pc:picChg>
          <pc:picChg chg="del">
            <ac:chgData name="Sarah Evans" userId="5c2c90e6-bd37-46b0-abd4-8f7893291862" providerId="ADAL" clId="{7AAC0887-ED29-41A5-8A2B-C48AF217B28E}" dt="2024-05-10T04:55:05.419" v="35" actId="478"/>
            <ac:picMkLst>
              <pc:docMk/>
              <pc:sldMasterMk cId="0" sldId="2147483648"/>
              <pc:sldLayoutMk cId="0" sldId="2147483655"/>
              <ac:picMk id="60" creationId="{00000000-0000-0000-0000-000000000000}"/>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 name="Google Shape;6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5" name="Google Shape;13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5" name="Google Shape;16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9743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Use this slide if you’d like to share a personalised Acknowledgement of Country</a:t>
            </a:r>
            <a:endParaRPr/>
          </a:p>
        </p:txBody>
      </p:sp>
      <p:sp>
        <p:nvSpPr>
          <p:cNvPr id="71" name="Google Shape;7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8633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8" name="Google Shape;25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8016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Use this slide if you’d like to share a personalised Acknowledgement of Country</a:t>
            </a:r>
            <a:endParaRPr/>
          </a:p>
        </p:txBody>
      </p:sp>
      <p:sp>
        <p:nvSpPr>
          <p:cNvPr id="71" name="Google Shape;7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extLst>
      <p:ext uri="{BB962C8B-B14F-4D97-AF65-F5344CB8AC3E}">
        <p14:creationId xmlns:p14="http://schemas.microsoft.com/office/powerpoint/2010/main" val="1817247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 name="Google Shape;7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 name="Google Shape;8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d060c8dedd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g2d060c8dedd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d060c8dedd_2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g2d060c8dedd_2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Front">
    <p:bg>
      <p:bgPr>
        <a:solidFill>
          <a:schemeClr val="bg1"/>
        </a:solidFill>
        <a:effectLst/>
      </p:bgPr>
    </p:bg>
    <p:spTree>
      <p:nvGrpSpPr>
        <p:cNvPr id="1" name="Shape 15"/>
        <p:cNvGrpSpPr/>
        <p:nvPr/>
      </p:nvGrpSpPr>
      <p:grpSpPr>
        <a:xfrm>
          <a:off x="0" y="0"/>
          <a:ext cx="0" cy="0"/>
          <a:chOff x="0" y="0"/>
          <a:chExt cx="0" cy="0"/>
        </a:xfrm>
      </p:grpSpPr>
      <p:pic>
        <p:nvPicPr>
          <p:cNvPr id="3" name="Picture 2" descr="A person pouring water into a glass&#10;&#10;Description automatically generated">
            <a:extLst>
              <a:ext uri="{FF2B5EF4-FFF2-40B4-BE49-F238E27FC236}">
                <a16:creationId xmlns:a16="http://schemas.microsoft.com/office/drawing/2014/main" id="{C33BE072-F8A4-0E53-2EC3-A333A7211EFF}"/>
              </a:ext>
            </a:extLst>
          </p:cNvPr>
          <p:cNvPicPr>
            <a:picLocks noChangeAspect="1"/>
          </p:cNvPicPr>
          <p:nvPr userDrawn="1"/>
        </p:nvPicPr>
        <p:blipFill>
          <a:blip r:embed="rId2"/>
          <a:stretch>
            <a:fillRect/>
          </a:stretch>
        </p:blipFill>
        <p:spPr>
          <a:xfrm>
            <a:off x="0" y="0"/>
            <a:ext cx="12192000" cy="687329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orner" userDrawn="1">
  <p:cSld name="Internal Template">
    <p:spTree>
      <p:nvGrpSpPr>
        <p:cNvPr id="1" name="Shape 19"/>
        <p:cNvGrpSpPr/>
        <p:nvPr/>
      </p:nvGrpSpPr>
      <p:grpSpPr>
        <a:xfrm>
          <a:off x="0" y="0"/>
          <a:ext cx="0" cy="0"/>
          <a:chOff x="0" y="0"/>
          <a:chExt cx="0" cy="0"/>
        </a:xfrm>
      </p:grpSpPr>
      <p:pic>
        <p:nvPicPr>
          <p:cNvPr id="2" name="Picture 1" descr="A blue and white curved object&#10;&#10;Description automatically generated">
            <a:extLst>
              <a:ext uri="{FF2B5EF4-FFF2-40B4-BE49-F238E27FC236}">
                <a16:creationId xmlns:a16="http://schemas.microsoft.com/office/drawing/2014/main" id="{4B74C484-667B-F2C9-65F2-B2F542C32CD1}"/>
              </a:ext>
            </a:extLst>
          </p:cNvPr>
          <p:cNvPicPr>
            <a:picLocks noChangeAspect="1"/>
          </p:cNvPicPr>
          <p:nvPr userDrawn="1"/>
        </p:nvPicPr>
        <p:blipFill rotWithShape="1">
          <a:blip r:embed="rId2"/>
          <a:srcRect t="10087"/>
          <a:stretch/>
        </p:blipFill>
        <p:spPr>
          <a:xfrm>
            <a:off x="1" y="0"/>
            <a:ext cx="584657" cy="1277938"/>
          </a:xfrm>
          <a:prstGeom prst="rect">
            <a:avLst/>
          </a:prstGeom>
        </p:spPr>
      </p:pic>
      <p:pic>
        <p:nvPicPr>
          <p:cNvPr id="3" name="Picture 2" descr="A blue and white rectangular sign&#10;&#10;Description automatically generated">
            <a:extLst>
              <a:ext uri="{FF2B5EF4-FFF2-40B4-BE49-F238E27FC236}">
                <a16:creationId xmlns:a16="http://schemas.microsoft.com/office/drawing/2014/main" id="{60A7A812-8E3F-FB54-1C52-541152CEB8CE}"/>
              </a:ext>
            </a:extLst>
          </p:cNvPr>
          <p:cNvPicPr>
            <a:picLocks noChangeAspect="1"/>
          </p:cNvPicPr>
          <p:nvPr userDrawn="1"/>
        </p:nvPicPr>
        <p:blipFill rotWithShape="1">
          <a:blip r:embed="rId3"/>
          <a:srcRect t="33751" b="39611"/>
          <a:stretch/>
        </p:blipFill>
        <p:spPr>
          <a:xfrm>
            <a:off x="9767107" y="202953"/>
            <a:ext cx="2069975" cy="236026"/>
          </a:xfrm>
          <a:prstGeom prst="rect">
            <a:avLst/>
          </a:prstGeom>
        </p:spPr>
      </p:pic>
      <p:pic>
        <p:nvPicPr>
          <p:cNvPr id="4" name="Picture 3">
            <a:extLst>
              <a:ext uri="{FF2B5EF4-FFF2-40B4-BE49-F238E27FC236}">
                <a16:creationId xmlns:a16="http://schemas.microsoft.com/office/drawing/2014/main" id="{11955E62-C3BC-2672-A1F8-5929B610ECFB}"/>
              </a:ext>
            </a:extLst>
          </p:cNvPr>
          <p:cNvPicPr>
            <a:picLocks noChangeAspect="1"/>
          </p:cNvPicPr>
          <p:nvPr userDrawn="1"/>
        </p:nvPicPr>
        <p:blipFill>
          <a:blip r:embed="rId4"/>
          <a:stretch>
            <a:fillRect/>
          </a:stretch>
        </p:blipFill>
        <p:spPr>
          <a:xfrm>
            <a:off x="0" y="5527343"/>
            <a:ext cx="12192000" cy="1338755"/>
          </a:xfrm>
          <a:prstGeom prst="rect">
            <a:avLst/>
          </a:prstGeom>
        </p:spPr>
      </p:pic>
      <p:sp>
        <p:nvSpPr>
          <p:cNvPr id="5" name="Google Shape;255;g2d05c5a6c36_0_0">
            <a:extLst>
              <a:ext uri="{FF2B5EF4-FFF2-40B4-BE49-F238E27FC236}">
                <a16:creationId xmlns:a16="http://schemas.microsoft.com/office/drawing/2014/main" id="{92684CD4-3029-7AFA-D747-5E81CAF6A029}"/>
              </a:ext>
            </a:extLst>
          </p:cNvPr>
          <p:cNvSpPr txBox="1"/>
          <p:nvPr userDrawn="1"/>
        </p:nvSpPr>
        <p:spPr>
          <a:xfrm>
            <a:off x="9608798" y="477369"/>
            <a:ext cx="2112279" cy="21540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 sz="800" b="1" i="0" u="none" strike="noStrike" cap="none" dirty="0">
                <a:solidFill>
                  <a:srgbClr val="14314E"/>
                </a:solidFill>
                <a:latin typeface="Arial"/>
                <a:ea typeface="Arial"/>
                <a:cs typeface="Arial"/>
                <a:sym typeface="Arial"/>
              </a:rPr>
              <a:t>Secondary Activity: 7-8</a:t>
            </a:r>
            <a:endParaRPr sz="800" b="0" i="0" u="none" strike="noStrike" cap="none" dirty="0">
              <a:solidFill>
                <a:srgbClr val="14314E"/>
              </a:solidFill>
              <a:latin typeface="Arial"/>
              <a:ea typeface="Arial"/>
              <a:cs typeface="Arial"/>
              <a:sym typeface="Arial"/>
            </a:endParaRPr>
          </a:p>
        </p:txBody>
      </p:sp>
      <p:sp>
        <p:nvSpPr>
          <p:cNvPr id="7" name="Google Shape;252;g2d05c5a6c36_0_0">
            <a:extLst>
              <a:ext uri="{FF2B5EF4-FFF2-40B4-BE49-F238E27FC236}">
                <a16:creationId xmlns:a16="http://schemas.microsoft.com/office/drawing/2014/main" id="{498C7E6A-6978-2AB6-3ED4-A114C27124D5}"/>
              </a:ext>
            </a:extLst>
          </p:cNvPr>
          <p:cNvSpPr txBox="1">
            <a:spLocks/>
          </p:cNvSpPr>
          <p:nvPr userDrawn="1"/>
        </p:nvSpPr>
        <p:spPr>
          <a:xfrm>
            <a:off x="576999" y="134713"/>
            <a:ext cx="6140892" cy="6712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1"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Clr>
                <a:schemeClr val="dk1"/>
              </a:buClr>
              <a:buSzPts val="1100"/>
            </a:pPr>
            <a:r>
              <a:rPr lang="en-AU" sz="1050" dirty="0">
                <a:solidFill>
                  <a:srgbClr val="14314E"/>
                </a:solidFill>
                <a:latin typeface="+mj-lt"/>
                <a:ea typeface="Arial"/>
                <a:cs typeface="Arial"/>
                <a:sym typeface="Arial"/>
              </a:rPr>
              <a:t>Year 7-8: Geography</a:t>
            </a:r>
          </a:p>
          <a:p>
            <a:pPr>
              <a:lnSpc>
                <a:spcPct val="100000"/>
              </a:lnSpc>
              <a:buClr>
                <a:schemeClr val="dk1"/>
              </a:buClr>
              <a:buSzPts val="1100"/>
            </a:pPr>
            <a:r>
              <a:rPr lang="en-US" sz="1050" dirty="0" err="1">
                <a:solidFill>
                  <a:schemeClr val="dk1"/>
                </a:solidFill>
                <a:latin typeface="+mj-lt"/>
              </a:rPr>
              <a:t>Urbanisation</a:t>
            </a:r>
            <a:r>
              <a:rPr lang="en-US" sz="1050" dirty="0">
                <a:solidFill>
                  <a:schemeClr val="dk1"/>
                </a:solidFill>
                <a:latin typeface="+mj-lt"/>
              </a:rPr>
              <a:t>, water scarcity and wastewater treatment - regional and global perspectives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imple" userDrawn="1">
  <p:cSld name="Acknowledgement Template">
    <p:spTree>
      <p:nvGrpSpPr>
        <p:cNvPr id="1" name="Shape 33"/>
        <p:cNvGrpSpPr/>
        <p:nvPr/>
      </p:nvGrpSpPr>
      <p:grpSpPr>
        <a:xfrm>
          <a:off x="0" y="0"/>
          <a:ext cx="0" cy="0"/>
          <a:chOff x="0" y="0"/>
          <a:chExt cx="0" cy="0"/>
        </a:xfrm>
      </p:grpSpPr>
      <p:pic>
        <p:nvPicPr>
          <p:cNvPr id="3" name="Picture 2" descr="A blue and white pattern">
            <a:extLst>
              <a:ext uri="{FF2B5EF4-FFF2-40B4-BE49-F238E27FC236}">
                <a16:creationId xmlns:a16="http://schemas.microsoft.com/office/drawing/2014/main" id="{BF6AB846-86B1-0109-3057-9FB0940CF752}"/>
              </a:ext>
            </a:extLst>
          </p:cNvPr>
          <p:cNvPicPr>
            <a:picLocks noChangeAspect="1"/>
          </p:cNvPicPr>
          <p:nvPr userDrawn="1"/>
        </p:nvPicPr>
        <p:blipFill rotWithShape="1">
          <a:blip r:embed="rId2"/>
          <a:srcRect t="7378" b="7378"/>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hoto navy - Ewans Hill" userDrawn="1">
  <p:cSld name="End Template">
    <p:spTree>
      <p:nvGrpSpPr>
        <p:cNvPr id="1" name="Shape 54"/>
        <p:cNvGrpSpPr/>
        <p:nvPr/>
      </p:nvGrpSpPr>
      <p:grpSpPr>
        <a:xfrm>
          <a:off x="0" y="0"/>
          <a:ext cx="0" cy="0"/>
          <a:chOff x="0" y="0"/>
          <a:chExt cx="0" cy="0"/>
        </a:xfrm>
      </p:grpSpPr>
      <p:pic>
        <p:nvPicPr>
          <p:cNvPr id="2" name="Picture 1" descr="A hand pouring water into a glass&#10;&#10;Description automatically generated">
            <a:extLst>
              <a:ext uri="{FF2B5EF4-FFF2-40B4-BE49-F238E27FC236}">
                <a16:creationId xmlns:a16="http://schemas.microsoft.com/office/drawing/2014/main" id="{5A79031E-3A0C-1FC9-F0AC-10346ED9A97B}"/>
              </a:ext>
            </a:extLst>
          </p:cNvPr>
          <p:cNvPicPr>
            <a:picLocks noChangeAspect="1"/>
          </p:cNvPicPr>
          <p:nvPr userDrawn="1"/>
        </p:nvPicPr>
        <p:blipFill rotWithShape="1">
          <a:blip r:embed="rId2"/>
          <a:srcRect t="17586" b="8849"/>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98D9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98D9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98D95"/>
                </a:solidFill>
                <a:latin typeface="Calibri"/>
                <a:ea typeface="Calibri"/>
                <a:cs typeface="Calibri"/>
                <a:sym typeface="Calibri"/>
              </a:defRPr>
            </a:lvl1pPr>
            <a:lvl2pPr marL="0" marR="0" lvl="1" indent="0" algn="r" rtl="0">
              <a:spcBef>
                <a:spcPts val="0"/>
              </a:spcBef>
              <a:buNone/>
              <a:defRPr sz="1200" b="0" i="0" u="none" strike="noStrike" cap="none">
                <a:solidFill>
                  <a:srgbClr val="898D95"/>
                </a:solidFill>
                <a:latin typeface="Calibri"/>
                <a:ea typeface="Calibri"/>
                <a:cs typeface="Calibri"/>
                <a:sym typeface="Calibri"/>
              </a:defRPr>
            </a:lvl2pPr>
            <a:lvl3pPr marL="0" marR="0" lvl="2" indent="0" algn="r" rtl="0">
              <a:spcBef>
                <a:spcPts val="0"/>
              </a:spcBef>
              <a:buNone/>
              <a:defRPr sz="1200" b="0" i="0" u="none" strike="noStrike" cap="none">
                <a:solidFill>
                  <a:srgbClr val="898D95"/>
                </a:solidFill>
                <a:latin typeface="Calibri"/>
                <a:ea typeface="Calibri"/>
                <a:cs typeface="Calibri"/>
                <a:sym typeface="Calibri"/>
              </a:defRPr>
            </a:lvl3pPr>
            <a:lvl4pPr marL="0" marR="0" lvl="3" indent="0" algn="r" rtl="0">
              <a:spcBef>
                <a:spcPts val="0"/>
              </a:spcBef>
              <a:buNone/>
              <a:defRPr sz="1200" b="0" i="0" u="none" strike="noStrike" cap="none">
                <a:solidFill>
                  <a:srgbClr val="898D95"/>
                </a:solidFill>
                <a:latin typeface="Calibri"/>
                <a:ea typeface="Calibri"/>
                <a:cs typeface="Calibri"/>
                <a:sym typeface="Calibri"/>
              </a:defRPr>
            </a:lvl4pPr>
            <a:lvl5pPr marL="0" marR="0" lvl="4" indent="0" algn="r" rtl="0">
              <a:spcBef>
                <a:spcPts val="0"/>
              </a:spcBef>
              <a:buNone/>
              <a:defRPr sz="1200" b="0" i="0" u="none" strike="noStrike" cap="none">
                <a:solidFill>
                  <a:srgbClr val="898D95"/>
                </a:solidFill>
                <a:latin typeface="Calibri"/>
                <a:ea typeface="Calibri"/>
                <a:cs typeface="Calibri"/>
                <a:sym typeface="Calibri"/>
              </a:defRPr>
            </a:lvl5pPr>
            <a:lvl6pPr marL="0" marR="0" lvl="5" indent="0" algn="r" rtl="0">
              <a:spcBef>
                <a:spcPts val="0"/>
              </a:spcBef>
              <a:buNone/>
              <a:defRPr sz="1200" b="0" i="0" u="none" strike="noStrike" cap="none">
                <a:solidFill>
                  <a:srgbClr val="898D95"/>
                </a:solidFill>
                <a:latin typeface="Calibri"/>
                <a:ea typeface="Calibri"/>
                <a:cs typeface="Calibri"/>
                <a:sym typeface="Calibri"/>
              </a:defRPr>
            </a:lvl6pPr>
            <a:lvl7pPr marL="0" marR="0" lvl="6" indent="0" algn="r" rtl="0">
              <a:spcBef>
                <a:spcPts val="0"/>
              </a:spcBef>
              <a:buNone/>
              <a:defRPr sz="1200" b="0" i="0" u="none" strike="noStrike" cap="none">
                <a:solidFill>
                  <a:srgbClr val="898D95"/>
                </a:solidFill>
                <a:latin typeface="Calibri"/>
                <a:ea typeface="Calibri"/>
                <a:cs typeface="Calibri"/>
                <a:sym typeface="Calibri"/>
              </a:defRPr>
            </a:lvl7pPr>
            <a:lvl8pPr marL="0" marR="0" lvl="7" indent="0" algn="r" rtl="0">
              <a:spcBef>
                <a:spcPts val="0"/>
              </a:spcBef>
              <a:buNone/>
              <a:defRPr sz="1200" b="0" i="0" u="none" strike="noStrike" cap="none">
                <a:solidFill>
                  <a:srgbClr val="898D95"/>
                </a:solidFill>
                <a:latin typeface="Calibri"/>
                <a:ea typeface="Calibri"/>
                <a:cs typeface="Calibri"/>
                <a:sym typeface="Calibri"/>
              </a:defRPr>
            </a:lvl8pPr>
            <a:lvl9pPr marL="0" marR="0" lvl="8" indent="0" algn="r" rtl="0">
              <a:spcBef>
                <a:spcPts val="0"/>
              </a:spcBef>
              <a:buNone/>
              <a:defRPr sz="1200" b="0" i="0" u="none" strike="noStrike" cap="none">
                <a:solidFill>
                  <a:srgbClr val="898D9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hyperlink" Target="https://www.wannonwater.com.au/wp-content/uploads/2024/03/information-sheet-lagoon-based-sewerage-systems.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www.wannonwater.com.au/about-us/our-region/" TargetMode="External"/><Relationship Id="rId4" Type="http://schemas.openxmlformats.org/officeDocument/2006/relationships/hyperlink" Target="https://www.wannonwater.com.au/wp-content/uploads/2024/03/information-sheet-warrnambool-allansford-and-koroits-sewerage-system.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hyperlink" Target="https://www.wannonwater.com.au/wp-content/uploads/2024/03/information-sheet-lagoon-based-sewerage-systems.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hyperlink" Target="https://wwf.panda.org/discover/knowledge_hub/teacher_resources/webfieldtrips/water"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blogs.worldbank.org/water/water-security-underpins-indonesias-vision-2045" TargetMode="External"/><Relationship Id="rId3" Type="http://schemas.openxmlformats.org/officeDocument/2006/relationships/hyperlink" Target="http://www.nationalgeographic.com/environment/article/partner-content-how-australia-is-securing-its-water-future" TargetMode="External"/><Relationship Id="rId7" Type="http://schemas.openxmlformats.org/officeDocument/2006/relationships/hyperlink" Target="https://www.oxfam.org/en/innovation-meets-expertise-oxfams-clean-water-projects-around-world"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worldfutureenergysummit.com/en-gb/future-insights-blog/overcoming-the-imminent-water-crisis--global-innovations-and-technology-breakthroughs-.html" TargetMode="External"/><Relationship Id="rId5" Type="http://schemas.openxmlformats.org/officeDocument/2006/relationships/hyperlink" Target="https://www.unwater.org/water-facts" TargetMode="External"/><Relationship Id="rId4" Type="http://schemas.openxmlformats.org/officeDocument/2006/relationships/hyperlink" Target="http://www.un.org/en/climatechange/science/climate-issues/water?gclid=Cj0KCQiA4NWrBhD-ARIsAFCKwWuLdQ1NqAdFpHaBoSbv_wv3E45LJgrjVSgGyEwjLRiWumyesGXR18waAlFyEALw_wcB"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wannonwater.com.au/community-and-environment/projects-and-initiatives/quality-water-for-wannon/"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www.unwater.org/water-facts/water-scarcit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www.unwater.org/water-facts/water-scarcity"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
          <p:cNvSpPr txBox="1"/>
          <p:nvPr/>
        </p:nvSpPr>
        <p:spPr>
          <a:xfrm>
            <a:off x="446941" y="555100"/>
            <a:ext cx="7772400" cy="1218282"/>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lt1"/>
              </a:buClr>
              <a:buSzPts val="6900"/>
              <a:buFont typeface="Arial"/>
              <a:buNone/>
            </a:pPr>
            <a:endParaRPr sz="6900" b="1" i="0">
              <a:solidFill>
                <a:schemeClr val="lt1"/>
              </a:solidFill>
              <a:latin typeface="Arial Black"/>
              <a:ea typeface="Arial Black"/>
              <a:cs typeface="Arial Black"/>
              <a:sym typeface="Arial Black"/>
            </a:endParaRPr>
          </a:p>
        </p:txBody>
      </p:sp>
      <p:sp>
        <p:nvSpPr>
          <p:cNvPr id="2" name="Google Shape;214;p1">
            <a:extLst>
              <a:ext uri="{FF2B5EF4-FFF2-40B4-BE49-F238E27FC236}">
                <a16:creationId xmlns:a16="http://schemas.microsoft.com/office/drawing/2014/main" id="{5A16BBF7-DF05-3F5D-5F40-64258B13A89E}"/>
              </a:ext>
            </a:extLst>
          </p:cNvPr>
          <p:cNvSpPr txBox="1"/>
          <p:nvPr/>
        </p:nvSpPr>
        <p:spPr>
          <a:xfrm>
            <a:off x="673800" y="1971760"/>
            <a:ext cx="4499779" cy="676275"/>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chemeClr val="lt1"/>
              </a:buClr>
              <a:buSzPts val="4000"/>
              <a:buFont typeface="Calibri"/>
              <a:buNone/>
            </a:pPr>
            <a:r>
              <a:rPr lang="en-US" sz="2600" b="1" i="0" u="none" strike="noStrike" cap="none" dirty="0">
                <a:solidFill>
                  <a:srgbClr val="14314E"/>
                </a:solidFill>
                <a:latin typeface="+mj-lt"/>
                <a:ea typeface="Arial"/>
                <a:cs typeface="Arial"/>
                <a:sym typeface="Arial"/>
              </a:rPr>
              <a:t>Year 7-8: Geography</a:t>
            </a:r>
          </a:p>
        </p:txBody>
      </p:sp>
      <p:sp>
        <p:nvSpPr>
          <p:cNvPr id="3" name="Google Shape;214;p1">
            <a:extLst>
              <a:ext uri="{FF2B5EF4-FFF2-40B4-BE49-F238E27FC236}">
                <a16:creationId xmlns:a16="http://schemas.microsoft.com/office/drawing/2014/main" id="{29F25436-D0E8-8727-4050-F995E71C4B0E}"/>
              </a:ext>
            </a:extLst>
          </p:cNvPr>
          <p:cNvSpPr txBox="1"/>
          <p:nvPr/>
        </p:nvSpPr>
        <p:spPr>
          <a:xfrm>
            <a:off x="673800" y="2648035"/>
            <a:ext cx="4894896" cy="1019090"/>
          </a:xfrm>
          <a:prstGeom prst="rect">
            <a:avLst/>
          </a:prstGeom>
          <a:noFill/>
          <a:ln>
            <a:noFill/>
          </a:ln>
        </p:spPr>
        <p:txBody>
          <a:bodyPr spcFirstLastPara="1" wrap="square" lIns="91425" tIns="91425" rIns="91425" bIns="91425" anchor="t" anchorCtr="0">
            <a:noAutofit/>
          </a:bodyPr>
          <a:lstStyle/>
          <a:p>
            <a:pPr marL="0" marR="0" lvl="0" indent="0" rtl="0">
              <a:spcBef>
                <a:spcPts val="0"/>
              </a:spcBef>
              <a:spcAft>
                <a:spcPts val="0"/>
              </a:spcAft>
              <a:buClr>
                <a:schemeClr val="dk1"/>
              </a:buClr>
              <a:buSzPts val="1100"/>
              <a:buFont typeface="Arial"/>
              <a:buNone/>
            </a:pPr>
            <a:r>
              <a:rPr lang="en-US" sz="2200" b="1" kern="1200" dirty="0" err="1">
                <a:solidFill>
                  <a:srgbClr val="14314E"/>
                </a:solidFill>
                <a:latin typeface="+mj-lt"/>
                <a:sym typeface="Calibri"/>
              </a:rPr>
              <a:t>Urbanisation</a:t>
            </a:r>
            <a:r>
              <a:rPr lang="en-US" sz="2200" b="1" kern="1200" dirty="0">
                <a:solidFill>
                  <a:srgbClr val="14314E"/>
                </a:solidFill>
                <a:latin typeface="+mj-lt"/>
                <a:sym typeface="Calibri"/>
              </a:rPr>
              <a:t>, water scarcity and </a:t>
            </a:r>
            <a:br>
              <a:rPr lang="en-US" sz="2200" b="1" kern="1200" dirty="0">
                <a:solidFill>
                  <a:srgbClr val="14314E"/>
                </a:solidFill>
                <a:latin typeface="+mj-lt"/>
                <a:sym typeface="Calibri"/>
              </a:rPr>
            </a:br>
            <a:r>
              <a:rPr lang="en-US" sz="2200" b="1" kern="1200" dirty="0">
                <a:solidFill>
                  <a:srgbClr val="14314E"/>
                </a:solidFill>
                <a:latin typeface="+mj-lt"/>
                <a:sym typeface="Calibri"/>
              </a:rPr>
              <a:t>wastewater treatment – </a:t>
            </a:r>
            <a:br>
              <a:rPr lang="en-US" sz="2200" b="1" kern="1200" dirty="0">
                <a:solidFill>
                  <a:srgbClr val="14314E"/>
                </a:solidFill>
                <a:latin typeface="+mj-lt"/>
                <a:sym typeface="Calibri"/>
              </a:rPr>
            </a:br>
            <a:r>
              <a:rPr lang="en-US" sz="2200" b="1" kern="1200" dirty="0">
                <a:solidFill>
                  <a:srgbClr val="14314E"/>
                </a:solidFill>
                <a:latin typeface="+mj-lt"/>
                <a:sym typeface="Calibri"/>
              </a:rPr>
              <a:t>regional and global perspectives</a:t>
            </a:r>
          </a:p>
          <a:p>
            <a:pPr marL="0" marR="0" lvl="0" indent="0" rtl="0">
              <a:spcBef>
                <a:spcPts val="0"/>
              </a:spcBef>
              <a:spcAft>
                <a:spcPts val="0"/>
              </a:spcAft>
              <a:buClr>
                <a:schemeClr val="dk1"/>
              </a:buClr>
              <a:buSzPts val="1900"/>
              <a:buFont typeface="Calibri"/>
              <a:buNone/>
            </a:pPr>
            <a:endParaRPr lang="en-US" sz="2200" b="1" dirty="0">
              <a:solidFill>
                <a:srgbClr val="14314E"/>
              </a:solidFill>
              <a:latin typeface="+mj-lt"/>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8" name="Google Shape;132;p9">
            <a:extLst>
              <a:ext uri="{FF2B5EF4-FFF2-40B4-BE49-F238E27FC236}">
                <a16:creationId xmlns:a16="http://schemas.microsoft.com/office/drawing/2014/main" id="{8308533B-CB8F-F131-41F6-A0695E5E3A70}"/>
              </a:ext>
            </a:extLst>
          </p:cNvPr>
          <p:cNvPicPr preferRelativeResize="0"/>
          <p:nvPr/>
        </p:nvPicPr>
        <p:blipFill>
          <a:blip r:embed="rId3"/>
          <a:srcRect/>
          <a:stretch/>
        </p:blipFill>
        <p:spPr>
          <a:xfrm>
            <a:off x="6800192" y="1430913"/>
            <a:ext cx="4860000" cy="4860000"/>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noFill/>
          <a:ln w="28575">
            <a:noFill/>
          </a:ln>
        </p:spPr>
      </p:pic>
      <p:sp>
        <p:nvSpPr>
          <p:cNvPr id="9" name="Google Shape;114;p7">
            <a:extLst>
              <a:ext uri="{FF2B5EF4-FFF2-40B4-BE49-F238E27FC236}">
                <a16:creationId xmlns:a16="http://schemas.microsoft.com/office/drawing/2014/main" id="{C34BBC27-CA60-F8AF-6CA0-E7FC8C16CB70}"/>
              </a:ext>
            </a:extLst>
          </p:cNvPr>
          <p:cNvSpPr txBox="1">
            <a:spLocks/>
          </p:cNvSpPr>
          <p:nvPr/>
        </p:nvSpPr>
        <p:spPr>
          <a:xfrm>
            <a:off x="431720" y="1133469"/>
            <a:ext cx="5771746" cy="33230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Clr>
                <a:srgbClr val="FF0000"/>
              </a:buClr>
              <a:buSzPts val="2400"/>
              <a:buNone/>
            </a:pPr>
            <a:r>
              <a:rPr lang="en-US" sz="3200" b="1" dirty="0"/>
              <a:t>How is recycled wastewater used in the Wannon Water region?</a:t>
            </a:r>
            <a:br>
              <a:rPr lang="en-US" sz="3200" b="1" dirty="0"/>
            </a:br>
            <a:endParaRPr lang="en-AU" sz="3200" b="1" dirty="0"/>
          </a:p>
          <a:p>
            <a:pPr marL="107950" indent="0">
              <a:lnSpc>
                <a:spcPct val="100000"/>
              </a:lnSpc>
              <a:spcBef>
                <a:spcPts val="0"/>
              </a:spcBef>
              <a:buSzPts val="1900"/>
              <a:buNone/>
            </a:pPr>
            <a:r>
              <a:rPr lang="en-US" sz="2000" b="1" dirty="0"/>
              <a:t>Firstly, wastewater needs to be treated.</a:t>
            </a:r>
          </a:p>
          <a:p>
            <a:pPr marL="342900" lvl="0" indent="-342900" algn="l" rtl="0">
              <a:lnSpc>
                <a:spcPct val="90000"/>
              </a:lnSpc>
              <a:spcBef>
                <a:spcPts val="0"/>
              </a:spcBef>
              <a:spcAft>
                <a:spcPts val="0"/>
              </a:spcAft>
              <a:buClr>
                <a:schemeClr val="dk1"/>
              </a:buClr>
              <a:buSzPts val="2400"/>
              <a:buFont typeface="Arial" panose="020B0604020202020204" pitchFamily="34" charset="0"/>
              <a:buChar char="•"/>
            </a:pPr>
            <a:endParaRPr lang="en-US" sz="2000" b="1" dirty="0">
              <a:solidFill>
                <a:srgbClr val="00395D"/>
              </a:solidFill>
            </a:endParaRPr>
          </a:p>
          <a:p>
            <a:pPr marL="342900" indent="-342900">
              <a:spcBef>
                <a:spcPts val="0"/>
              </a:spcBef>
              <a:buSzPts val="2400"/>
              <a:buFont typeface="Arial" panose="020B0604020202020204" pitchFamily="34" charset="0"/>
              <a:buChar char="•"/>
            </a:pPr>
            <a:r>
              <a:rPr lang="en-US" sz="2000" b="1" dirty="0" err="1">
                <a:solidFill>
                  <a:srgbClr val="00395D"/>
                </a:solidFill>
              </a:rPr>
              <a:t>Urbanisation</a:t>
            </a:r>
            <a:r>
              <a:rPr lang="en-US" sz="2000" b="1" dirty="0">
                <a:solidFill>
                  <a:srgbClr val="00395D"/>
                </a:solidFill>
              </a:rPr>
              <a:t> and population growth result in an increase in wastewater… </a:t>
            </a:r>
            <a:endParaRPr lang="en-US" sz="2000" b="1" dirty="0"/>
          </a:p>
          <a:p>
            <a:pPr marL="0" lvl="0" indent="0" algn="l" rtl="0">
              <a:lnSpc>
                <a:spcPct val="90000"/>
              </a:lnSpc>
              <a:spcBef>
                <a:spcPts val="0"/>
              </a:spcBef>
              <a:spcAft>
                <a:spcPts val="0"/>
              </a:spcAft>
              <a:buClr>
                <a:schemeClr val="dk1"/>
              </a:buClr>
              <a:buSzPts val="2400"/>
              <a:buNone/>
            </a:pPr>
            <a:endParaRPr lang="en-US" sz="2000" dirty="0">
              <a:solidFill>
                <a:srgbClr val="00395D"/>
              </a:solidFill>
            </a:endParaRPr>
          </a:p>
          <a:p>
            <a:pPr marL="457200" lvl="0" indent="0" algn="l" rtl="0">
              <a:lnSpc>
                <a:spcPct val="90000"/>
              </a:lnSpc>
              <a:spcBef>
                <a:spcPts val="0"/>
              </a:spcBef>
              <a:spcAft>
                <a:spcPts val="0"/>
              </a:spcAft>
              <a:buNone/>
            </a:pPr>
            <a:endParaRPr lang="en-US" sz="2800" dirty="0">
              <a:solidFill>
                <a:srgbClr val="00395D"/>
              </a:solidFill>
            </a:endParaRPr>
          </a:p>
          <a:p>
            <a:pPr marL="0" lvl="0" indent="0" algn="l" rtl="0">
              <a:lnSpc>
                <a:spcPct val="90000"/>
              </a:lnSpc>
              <a:spcBef>
                <a:spcPts val="0"/>
              </a:spcBef>
              <a:spcAft>
                <a:spcPts val="0"/>
              </a:spcAft>
              <a:buClr>
                <a:schemeClr val="dk1"/>
              </a:buClr>
              <a:buSzPts val="2400"/>
              <a:buNone/>
            </a:pPr>
            <a:endParaRPr lang="en-US" sz="2800" dirty="0">
              <a:solidFill>
                <a:srgbClr val="00395D"/>
              </a:solidFill>
            </a:endParaRPr>
          </a:p>
          <a:p>
            <a:pPr marL="0" lvl="0" indent="0" algn="l" rtl="0">
              <a:lnSpc>
                <a:spcPct val="90000"/>
              </a:lnSpc>
              <a:spcBef>
                <a:spcPts val="0"/>
              </a:spcBef>
              <a:spcAft>
                <a:spcPts val="0"/>
              </a:spcAft>
              <a:buClr>
                <a:schemeClr val="dk1"/>
              </a:buClr>
              <a:buSzPts val="1800"/>
              <a:buNone/>
            </a:pPr>
            <a:endParaRPr lang="en-US" sz="2800" b="1" dirty="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6" name="Picture 5">
            <a:extLst>
              <a:ext uri="{FF2B5EF4-FFF2-40B4-BE49-F238E27FC236}">
                <a16:creationId xmlns:a16="http://schemas.microsoft.com/office/drawing/2014/main" id="{3D45753D-D054-18DC-FD05-2EE74864D488}"/>
              </a:ext>
            </a:extLst>
          </p:cNvPr>
          <p:cNvPicPr>
            <a:picLocks noChangeAspect="1"/>
          </p:cNvPicPr>
          <p:nvPr/>
        </p:nvPicPr>
        <p:blipFill>
          <a:blip r:embed="rId3"/>
          <a:srcRect l="16683" r="16683"/>
          <a:stretch/>
        </p:blipFill>
        <p:spPr>
          <a:xfrm>
            <a:off x="5612852" y="3429000"/>
            <a:ext cx="2138692" cy="2138692"/>
          </a:xfrm>
          <a:custGeom>
            <a:avLst/>
            <a:gdLst/>
            <a:ahLst/>
            <a:cxnLst/>
            <a:rect l="l" t="t" r="r" b="b"/>
            <a:pathLst>
              <a:path w="2479422" h="2479422">
                <a:moveTo>
                  <a:pt x="1239711" y="0"/>
                </a:moveTo>
                <a:cubicBezTo>
                  <a:pt x="1924384" y="0"/>
                  <a:pt x="2479422" y="555038"/>
                  <a:pt x="2479422" y="1239711"/>
                </a:cubicBezTo>
                <a:cubicBezTo>
                  <a:pt x="2479422" y="1924384"/>
                  <a:pt x="1924384" y="2479422"/>
                  <a:pt x="1239711" y="2479422"/>
                </a:cubicBezTo>
                <a:cubicBezTo>
                  <a:pt x="555038" y="2479422"/>
                  <a:pt x="0" y="1924384"/>
                  <a:pt x="0" y="1239711"/>
                </a:cubicBezTo>
                <a:cubicBezTo>
                  <a:pt x="0" y="555038"/>
                  <a:pt x="555038" y="0"/>
                  <a:pt x="1239711" y="0"/>
                </a:cubicBezTo>
                <a:close/>
              </a:path>
            </a:pathLst>
          </a:custGeom>
        </p:spPr>
      </p:pic>
      <p:pic>
        <p:nvPicPr>
          <p:cNvPr id="8" name="Google Shape;115;p3">
            <a:extLst>
              <a:ext uri="{FF2B5EF4-FFF2-40B4-BE49-F238E27FC236}">
                <a16:creationId xmlns:a16="http://schemas.microsoft.com/office/drawing/2014/main" id="{84E40427-A210-7274-C997-D95E968CF7AE}"/>
              </a:ext>
            </a:extLst>
          </p:cNvPr>
          <p:cNvPicPr preferRelativeResize="0"/>
          <p:nvPr/>
        </p:nvPicPr>
        <p:blipFill rotWithShape="1">
          <a:blip r:embed="rId4"/>
          <a:srcRect l="2101" r="26003" b="5"/>
          <a:stretch/>
        </p:blipFill>
        <p:spPr>
          <a:xfrm>
            <a:off x="7246678" y="2681924"/>
            <a:ext cx="2160000" cy="2160000"/>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p:spPr>
      </p:pic>
      <p:pic>
        <p:nvPicPr>
          <p:cNvPr id="9" name="Picture 8">
            <a:extLst>
              <a:ext uri="{FF2B5EF4-FFF2-40B4-BE49-F238E27FC236}">
                <a16:creationId xmlns:a16="http://schemas.microsoft.com/office/drawing/2014/main" id="{519BCFB8-4A88-E62A-8626-224415BC600C}"/>
              </a:ext>
            </a:extLst>
          </p:cNvPr>
          <p:cNvPicPr>
            <a:picLocks noChangeAspect="1"/>
          </p:cNvPicPr>
          <p:nvPr/>
        </p:nvPicPr>
        <p:blipFill>
          <a:blip r:embed="rId5"/>
          <a:srcRect l="15719" r="15719"/>
          <a:stretch/>
        </p:blipFill>
        <p:spPr>
          <a:xfrm>
            <a:off x="9112029" y="2844744"/>
            <a:ext cx="2426507" cy="2426507"/>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12" name="Google Shape;114;p7">
            <a:extLst>
              <a:ext uri="{FF2B5EF4-FFF2-40B4-BE49-F238E27FC236}">
                <a16:creationId xmlns:a16="http://schemas.microsoft.com/office/drawing/2014/main" id="{EA03DD7D-1600-E071-BD1C-F1393CB3034B}"/>
              </a:ext>
            </a:extLst>
          </p:cNvPr>
          <p:cNvSpPr txBox="1">
            <a:spLocks/>
          </p:cNvSpPr>
          <p:nvPr/>
        </p:nvSpPr>
        <p:spPr>
          <a:xfrm>
            <a:off x="431720" y="1133469"/>
            <a:ext cx="10846934" cy="31459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Clr>
                <a:srgbClr val="FF0000"/>
              </a:buClr>
              <a:buSzPts val="2400"/>
              <a:buNone/>
            </a:pPr>
            <a:r>
              <a:rPr lang="en-US" sz="3200" b="1" dirty="0">
                <a:solidFill>
                  <a:srgbClr val="14314E"/>
                </a:solidFill>
                <a:latin typeface="Arial"/>
                <a:ea typeface="Arial"/>
                <a:cs typeface="Arial"/>
                <a:sym typeface="Arial"/>
              </a:rPr>
              <a:t>When you flush the toilet, have a shower or wash your car, do you know where this wastewater goes? </a:t>
            </a:r>
          </a:p>
          <a:p>
            <a:pPr marL="0" indent="0">
              <a:spcBef>
                <a:spcPts val="0"/>
              </a:spcBef>
              <a:buClr>
                <a:srgbClr val="FF0000"/>
              </a:buClr>
              <a:buSzPts val="2400"/>
              <a:buNone/>
            </a:pPr>
            <a:endParaRPr lang="en-AU" sz="3200" b="1" dirty="0"/>
          </a:p>
          <a:p>
            <a:pPr marL="0" marR="0" lvl="0" indent="0" rtl="0">
              <a:lnSpc>
                <a:spcPct val="100000"/>
              </a:lnSpc>
              <a:spcBef>
                <a:spcPts val="1200"/>
              </a:spcBef>
              <a:spcAft>
                <a:spcPts val="0"/>
              </a:spcAft>
              <a:buClr>
                <a:srgbClr val="538CD5"/>
              </a:buClr>
              <a:buSzPts val="3200"/>
              <a:buFont typeface="Arial"/>
              <a:buNone/>
            </a:pPr>
            <a:r>
              <a:rPr lang="en-US" sz="2000" b="1" dirty="0">
                <a:solidFill>
                  <a:srgbClr val="14314E"/>
                </a:solidFill>
                <a:latin typeface="Arial"/>
                <a:ea typeface="Arial"/>
                <a:cs typeface="Arial"/>
                <a:sym typeface="Arial"/>
              </a:rPr>
              <a:t>Known as sewage, it must be correctly treated</a:t>
            </a:r>
          </a:p>
          <a:p>
            <a:pPr marL="0" marR="0" lvl="0" indent="0" rtl="0">
              <a:lnSpc>
                <a:spcPct val="100000"/>
              </a:lnSpc>
              <a:spcBef>
                <a:spcPts val="1200"/>
              </a:spcBef>
              <a:spcAft>
                <a:spcPts val="0"/>
              </a:spcAft>
              <a:buClr>
                <a:srgbClr val="538CD5"/>
              </a:buClr>
              <a:buSzPts val="3200"/>
              <a:buFont typeface="Arial"/>
              <a:buNone/>
            </a:pPr>
            <a:r>
              <a:rPr lang="en-US" sz="2000" b="1" dirty="0">
                <a:solidFill>
                  <a:srgbClr val="14314E"/>
                </a:solidFill>
                <a:latin typeface="Arial"/>
                <a:ea typeface="Arial"/>
                <a:cs typeface="Arial"/>
                <a:sym typeface="Arial"/>
              </a:rPr>
              <a:t>so it doesn’t pose a danger to public health</a:t>
            </a:r>
          </a:p>
          <a:p>
            <a:pPr marL="0" marR="0" lvl="0" indent="0" rtl="0">
              <a:lnSpc>
                <a:spcPct val="100000"/>
              </a:lnSpc>
              <a:spcBef>
                <a:spcPts val="1200"/>
              </a:spcBef>
              <a:spcAft>
                <a:spcPts val="0"/>
              </a:spcAft>
              <a:buClr>
                <a:srgbClr val="538CD5"/>
              </a:buClr>
              <a:buSzPts val="3200"/>
              <a:buFont typeface="Arial"/>
              <a:buNone/>
            </a:pPr>
            <a:r>
              <a:rPr lang="en-US" sz="2000" b="1" dirty="0">
                <a:solidFill>
                  <a:srgbClr val="14314E"/>
                </a:solidFill>
                <a:latin typeface="Arial"/>
                <a:ea typeface="Arial"/>
                <a:cs typeface="Arial"/>
                <a:sym typeface="Arial"/>
              </a:rPr>
              <a:t>or the environment.</a:t>
            </a:r>
            <a:r>
              <a:rPr lang="en-US" sz="1400" dirty="0">
                <a:solidFill>
                  <a:srgbClr val="14314E"/>
                </a:solidFill>
              </a:rPr>
              <a:t> </a:t>
            </a:r>
            <a:r>
              <a:rPr lang="en-US" sz="2000" b="1" dirty="0">
                <a:solidFill>
                  <a:srgbClr val="14314E"/>
                </a:solidFill>
                <a:latin typeface="Arial"/>
                <a:ea typeface="Arial"/>
                <a:cs typeface="Arial"/>
                <a:sym typeface="Arial"/>
              </a:rPr>
              <a:t>And that’s where</a:t>
            </a:r>
          </a:p>
          <a:p>
            <a:pPr marL="0" marR="0" lvl="0" indent="0" rtl="0">
              <a:lnSpc>
                <a:spcPct val="100000"/>
              </a:lnSpc>
              <a:spcBef>
                <a:spcPts val="1200"/>
              </a:spcBef>
              <a:spcAft>
                <a:spcPts val="0"/>
              </a:spcAft>
              <a:buClr>
                <a:srgbClr val="538CD5"/>
              </a:buClr>
              <a:buSzPts val="3200"/>
              <a:buFont typeface="Arial"/>
              <a:buNone/>
            </a:pPr>
            <a:r>
              <a:rPr lang="en-US" sz="2000" b="1" dirty="0">
                <a:solidFill>
                  <a:srgbClr val="14314E"/>
                </a:solidFill>
                <a:latin typeface="Arial"/>
                <a:ea typeface="Arial"/>
                <a:cs typeface="Arial"/>
                <a:sym typeface="Arial"/>
              </a:rPr>
              <a:t>Wannon Water comes in</a:t>
            </a:r>
            <a:r>
              <a:rPr lang="en-US" sz="2000" b="1" dirty="0">
                <a:solidFill>
                  <a:srgbClr val="14314E"/>
                </a:solidFill>
              </a:rPr>
              <a:t>…</a:t>
            </a:r>
            <a:endParaRPr lang="en-US" sz="1400" dirty="0">
              <a:solidFill>
                <a:srgbClr val="14314E"/>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8" name="Google Shape;148;p10"/>
          <p:cNvPicPr preferRelativeResize="0"/>
          <p:nvPr/>
        </p:nvPicPr>
        <p:blipFill>
          <a:blip r:embed="rId3"/>
          <a:srcRect t="3145" b="3145"/>
          <a:stretch/>
        </p:blipFill>
        <p:spPr>
          <a:xfrm>
            <a:off x="1088246" y="2816946"/>
            <a:ext cx="4117734" cy="2123767"/>
          </a:xfrm>
          <a:prstGeom prst="rect">
            <a:avLst/>
          </a:prstGeom>
          <a:noFill/>
          <a:ln>
            <a:noFill/>
          </a:ln>
        </p:spPr>
      </p:pic>
      <p:pic>
        <p:nvPicPr>
          <p:cNvPr id="149" name="Google Shape;149;p10"/>
          <p:cNvPicPr preferRelativeResize="0"/>
          <p:nvPr/>
        </p:nvPicPr>
        <p:blipFill>
          <a:blip r:embed="rId4"/>
          <a:srcRect t="8657" b="8657"/>
          <a:stretch/>
        </p:blipFill>
        <p:spPr>
          <a:xfrm>
            <a:off x="6121706" y="2816946"/>
            <a:ext cx="4666739" cy="2123767"/>
          </a:xfrm>
          <a:prstGeom prst="rect">
            <a:avLst/>
          </a:prstGeom>
          <a:noFill/>
          <a:ln>
            <a:noFill/>
          </a:ln>
        </p:spPr>
      </p:pic>
      <p:sp>
        <p:nvSpPr>
          <p:cNvPr id="150" name="Google Shape;150;p10"/>
          <p:cNvSpPr txBox="1"/>
          <p:nvPr/>
        </p:nvSpPr>
        <p:spPr>
          <a:xfrm>
            <a:off x="1088246" y="4993463"/>
            <a:ext cx="4117734"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Calibri"/>
              <a:buNone/>
            </a:pPr>
            <a:r>
              <a:rPr lang="en" sz="2000" b="1" i="0" u="none" strike="noStrike" cap="none" dirty="0">
                <a:solidFill>
                  <a:srgbClr val="14314E"/>
                </a:solidFill>
              </a:rPr>
              <a:t>Warrnambool Sewage</a:t>
            </a:r>
            <a:br>
              <a:rPr lang="en" sz="2000" b="1" i="0" u="none" strike="noStrike" cap="none" dirty="0">
                <a:solidFill>
                  <a:srgbClr val="14314E"/>
                </a:solidFill>
              </a:rPr>
            </a:br>
            <a:r>
              <a:rPr lang="en" sz="2000" b="1" i="0" u="none" strike="noStrike" cap="none" dirty="0">
                <a:solidFill>
                  <a:srgbClr val="14314E"/>
                </a:solidFill>
              </a:rPr>
              <a:t>Treatment Plant</a:t>
            </a:r>
            <a:endParaRPr sz="2000" b="1" dirty="0">
              <a:solidFill>
                <a:srgbClr val="14314E"/>
              </a:solidFill>
            </a:endParaRPr>
          </a:p>
        </p:txBody>
      </p:sp>
      <p:sp>
        <p:nvSpPr>
          <p:cNvPr id="151" name="Google Shape;151;p10"/>
          <p:cNvSpPr txBox="1"/>
          <p:nvPr/>
        </p:nvSpPr>
        <p:spPr>
          <a:xfrm>
            <a:off x="6834925" y="4993463"/>
            <a:ext cx="3240300"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Calibri"/>
              <a:buNone/>
            </a:pPr>
            <a:r>
              <a:rPr lang="en" sz="2000" b="1" dirty="0">
                <a:solidFill>
                  <a:srgbClr val="14314E"/>
                </a:solidFill>
              </a:rPr>
              <a:t>Inland Lagoon Systems</a:t>
            </a:r>
            <a:endParaRPr sz="2000" b="1" dirty="0">
              <a:solidFill>
                <a:srgbClr val="14314E"/>
              </a:solidFill>
            </a:endParaRPr>
          </a:p>
        </p:txBody>
      </p:sp>
      <p:sp>
        <p:nvSpPr>
          <p:cNvPr id="12" name="Google Shape;79;p4">
            <a:extLst>
              <a:ext uri="{FF2B5EF4-FFF2-40B4-BE49-F238E27FC236}">
                <a16:creationId xmlns:a16="http://schemas.microsoft.com/office/drawing/2014/main" id="{F8B43C35-0230-CD23-8C27-04EBD9C47D6F}"/>
              </a:ext>
            </a:extLst>
          </p:cNvPr>
          <p:cNvSpPr txBox="1">
            <a:spLocks/>
          </p:cNvSpPr>
          <p:nvPr/>
        </p:nvSpPr>
        <p:spPr>
          <a:xfrm>
            <a:off x="678545" y="711466"/>
            <a:ext cx="7503430" cy="205273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None/>
            </a:pPr>
            <a:r>
              <a:rPr lang="en-US" sz="3200" b="1" dirty="0">
                <a:solidFill>
                  <a:srgbClr val="14314E"/>
                </a:solidFill>
                <a:latin typeface="+mj-lt"/>
              </a:rPr>
              <a:t>In our region, wastewater is treated in a number of ways…</a:t>
            </a:r>
          </a:p>
          <a:p>
            <a:r>
              <a:rPr lang="en-US" sz="3200" b="1" dirty="0">
                <a:solidFill>
                  <a:srgbClr val="14314E"/>
                </a:solidFill>
              </a:rPr>
              <a:t>Sewage Treatment Plants (STP)</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 name="Google Shape;159;p13">
            <a:extLst>
              <a:ext uri="{FF2B5EF4-FFF2-40B4-BE49-F238E27FC236}">
                <a16:creationId xmlns:a16="http://schemas.microsoft.com/office/drawing/2014/main" id="{14870270-973D-4212-FDD0-21747791D28A}"/>
              </a:ext>
            </a:extLst>
          </p:cNvPr>
          <p:cNvSpPr txBox="1"/>
          <p:nvPr/>
        </p:nvSpPr>
        <p:spPr>
          <a:xfrm>
            <a:off x="678545" y="2827760"/>
            <a:ext cx="4872184" cy="2671795"/>
          </a:xfrm>
          <a:prstGeom prst="rect">
            <a:avLst/>
          </a:prstGeom>
          <a:noFill/>
          <a:ln>
            <a:noFill/>
          </a:ln>
        </p:spPr>
        <p:txBody>
          <a:bodyPr spcFirstLastPara="1" wrap="square" lIns="91425" tIns="45700" rIns="91425" bIns="45700" anchor="t" anchorCtr="0">
            <a:noAutofit/>
          </a:bodyPr>
          <a:lstStyle/>
          <a:p>
            <a:pPr>
              <a:buClr>
                <a:schemeClr val="dk1"/>
              </a:buClr>
              <a:buSzPct val="32187"/>
            </a:pPr>
            <a:r>
              <a:rPr lang="en" sz="2000" b="1" dirty="0">
                <a:solidFill>
                  <a:srgbClr val="14314E"/>
                </a:solidFill>
                <a:latin typeface="+mj-lt"/>
                <a:hlinkClick r:id="rId3">
                  <a:extLst>
                    <a:ext uri="{A12FA001-AC4F-418D-AE19-62706E023703}">
                      <ahyp:hlinkClr xmlns:ahyp="http://schemas.microsoft.com/office/drawing/2018/hyperlinkcolor" val="tx"/>
                    </a:ext>
                  </a:extLst>
                </a:hlinkClick>
              </a:rPr>
              <a:t>Inland Lagoon Sewage System</a:t>
            </a:r>
            <a:endParaRPr lang="en" sz="2000" b="1" dirty="0">
              <a:solidFill>
                <a:srgbClr val="14314E"/>
              </a:solidFill>
              <a:latin typeface="+mj-lt"/>
            </a:endParaRPr>
          </a:p>
          <a:p>
            <a:pPr>
              <a:buClr>
                <a:schemeClr val="dk1"/>
              </a:buClr>
              <a:buSzPct val="32187"/>
            </a:pPr>
            <a:endParaRPr lang="en" sz="2000" b="1" dirty="0">
              <a:solidFill>
                <a:srgbClr val="14314E"/>
              </a:solidFill>
              <a:latin typeface="+mj-lt"/>
            </a:endParaRPr>
          </a:p>
          <a:p>
            <a:pPr>
              <a:buClr>
                <a:schemeClr val="dk1"/>
              </a:buClr>
              <a:buSzPct val="32187"/>
            </a:pPr>
            <a:endParaRPr lang="en" sz="2000" b="1" dirty="0">
              <a:solidFill>
                <a:srgbClr val="14314E"/>
              </a:solidFill>
              <a:latin typeface="+mj-lt"/>
            </a:endParaRPr>
          </a:p>
          <a:p>
            <a:pPr>
              <a:buClr>
                <a:schemeClr val="dk1"/>
              </a:buClr>
              <a:buSzPct val="32187"/>
            </a:pPr>
            <a:endParaRPr lang="en" sz="2000" b="1" dirty="0">
              <a:solidFill>
                <a:srgbClr val="14314E"/>
              </a:solidFill>
              <a:latin typeface="+mj-lt"/>
            </a:endParaRPr>
          </a:p>
          <a:p>
            <a:pPr>
              <a:buClr>
                <a:schemeClr val="dk1"/>
              </a:buClr>
              <a:buSzPct val="32187"/>
            </a:pPr>
            <a:endParaRPr lang="en" sz="2000" b="1" dirty="0">
              <a:solidFill>
                <a:srgbClr val="14314E"/>
              </a:solidFill>
              <a:latin typeface="+mj-lt"/>
              <a:ea typeface="Arial"/>
              <a:cs typeface="Arial"/>
              <a:sym typeface="Arial"/>
            </a:endParaRPr>
          </a:p>
          <a:p>
            <a:pPr>
              <a:buClr>
                <a:schemeClr val="dk1"/>
              </a:buClr>
              <a:buSzPct val="32187"/>
            </a:pPr>
            <a:r>
              <a:rPr lang="en-AU" sz="2000" b="1" dirty="0">
                <a:solidFill>
                  <a:srgbClr val="14314E"/>
                </a:solidFill>
                <a:latin typeface="+mj-lt"/>
                <a:hlinkClick r:id="rId4">
                  <a:extLst>
                    <a:ext uri="{A12FA001-AC4F-418D-AE19-62706E023703}">
                      <ahyp:hlinkClr xmlns:ahyp="http://schemas.microsoft.com/office/drawing/2018/hyperlinkcolor" val="tx"/>
                    </a:ext>
                  </a:extLst>
                </a:hlinkClick>
              </a:rPr>
              <a:t>Warrnambool Sewage Treatment Plant</a:t>
            </a:r>
            <a:endParaRPr lang="en-AU" sz="2000" b="1" dirty="0">
              <a:solidFill>
                <a:srgbClr val="14314E"/>
              </a:solidFill>
              <a:latin typeface="+mj-lt"/>
            </a:endParaRPr>
          </a:p>
        </p:txBody>
      </p:sp>
      <p:sp>
        <p:nvSpPr>
          <p:cNvPr id="159" name="Google Shape;159;p13"/>
          <p:cNvSpPr txBox="1"/>
          <p:nvPr/>
        </p:nvSpPr>
        <p:spPr>
          <a:xfrm>
            <a:off x="678545" y="1807332"/>
            <a:ext cx="4872184" cy="13255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ct val="32187"/>
              <a:buFont typeface="Arial"/>
              <a:buNone/>
            </a:pPr>
            <a:r>
              <a:rPr lang="en" sz="2000" b="1" dirty="0">
                <a:solidFill>
                  <a:srgbClr val="14314E"/>
                </a:solidFill>
              </a:rPr>
              <a:t>Depending on where you live in the Wannon Water region, your sewage may be treated by one of the below; </a:t>
            </a:r>
            <a:endParaRPr b="1" dirty="0">
              <a:solidFill>
                <a:srgbClr val="14314E"/>
              </a:solidFill>
              <a:latin typeface="+mj-lt"/>
              <a:ea typeface="Arial"/>
              <a:cs typeface="Arial"/>
              <a:sym typeface="Arial"/>
            </a:endParaRPr>
          </a:p>
        </p:txBody>
      </p:sp>
      <p:sp>
        <p:nvSpPr>
          <p:cNvPr id="162" name="Google Shape;162;p13"/>
          <p:cNvSpPr txBox="1"/>
          <p:nvPr/>
        </p:nvSpPr>
        <p:spPr>
          <a:xfrm>
            <a:off x="678544" y="3276674"/>
            <a:ext cx="4872183" cy="1062128"/>
          </a:xfrm>
          <a:prstGeom prst="rect">
            <a:avLst/>
          </a:prstGeom>
          <a:solidFill>
            <a:srgbClr val="9DDAE7"/>
          </a:solidFill>
          <a:ln>
            <a:noFill/>
          </a:ln>
        </p:spPr>
        <p:txBody>
          <a:bodyPr spcFirstLastPara="1" wrap="square" lIns="91425" tIns="91425" rIns="91425" bIns="91425" anchor="t" anchorCtr="0">
            <a:noAutofit/>
          </a:bodyPr>
          <a:lstStyle/>
          <a:p>
            <a:pPr marL="0" lvl="0" indent="0" algn="l" rtl="0">
              <a:lnSpc>
                <a:spcPct val="115000"/>
              </a:lnSpc>
              <a:spcBef>
                <a:spcPts val="370"/>
              </a:spcBef>
              <a:spcAft>
                <a:spcPts val="0"/>
              </a:spcAft>
              <a:buNone/>
            </a:pPr>
            <a:r>
              <a:rPr lang="en-AU" sz="1200" b="1" dirty="0">
                <a:solidFill>
                  <a:srgbClr val="00395D"/>
                </a:solidFill>
              </a:rPr>
              <a:t>The following 13 towns are serviced by their own inland lagoon sewage treatment system:</a:t>
            </a:r>
            <a:r>
              <a:rPr lang="en-AU" sz="1200" dirty="0">
                <a:solidFill>
                  <a:srgbClr val="00395D"/>
                </a:solidFill>
              </a:rPr>
              <a:t> Camperdown, Casterton, Cobden, Coleraine, Dunkeld, Hamilton, Heywood, Mortlake, Peterborough, Port Campbell, Simpson, Terang and Timboon.</a:t>
            </a:r>
            <a:endParaRPr lang="en-AU" sz="1200" dirty="0">
              <a:solidFill>
                <a:schemeClr val="dk1"/>
              </a:solidFill>
            </a:endParaRPr>
          </a:p>
        </p:txBody>
      </p:sp>
      <p:sp>
        <p:nvSpPr>
          <p:cNvPr id="5" name="Google Shape;79;p4">
            <a:extLst>
              <a:ext uri="{FF2B5EF4-FFF2-40B4-BE49-F238E27FC236}">
                <a16:creationId xmlns:a16="http://schemas.microsoft.com/office/drawing/2014/main" id="{36B0F255-DCCF-4942-C687-2DB2CA996C0D}"/>
              </a:ext>
            </a:extLst>
          </p:cNvPr>
          <p:cNvSpPr txBox="1">
            <a:spLocks/>
          </p:cNvSpPr>
          <p:nvPr/>
        </p:nvSpPr>
        <p:spPr>
          <a:xfrm>
            <a:off x="678545" y="711466"/>
            <a:ext cx="799873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90000"/>
              </a:lnSpc>
              <a:spcBef>
                <a:spcPts val="0"/>
              </a:spcBef>
              <a:spcAft>
                <a:spcPts val="0"/>
              </a:spcAft>
              <a:buClr>
                <a:schemeClr val="dk2"/>
              </a:buClr>
              <a:buSzPts val="4400"/>
              <a:buFont typeface="Calibri"/>
              <a:buNone/>
            </a:pPr>
            <a:r>
              <a:rPr lang="en-AU" sz="4200" b="1" i="0" dirty="0">
                <a:solidFill>
                  <a:srgbClr val="14314E"/>
                </a:solidFill>
                <a:latin typeface="Arial Black"/>
                <a:ea typeface="Arial Black"/>
                <a:cs typeface="Arial Black"/>
                <a:sym typeface="Arial Black"/>
              </a:rPr>
              <a:t>STPs</a:t>
            </a:r>
            <a:endParaRPr lang="en-AU" sz="4200" dirty="0">
              <a:solidFill>
                <a:srgbClr val="14314E"/>
              </a:solidFill>
            </a:endParaRPr>
          </a:p>
        </p:txBody>
      </p:sp>
      <p:pic>
        <p:nvPicPr>
          <p:cNvPr id="12" name="Google Shape;88;p5" descr="A picture containing text, map, world&#10;&#10;Description automatically generated">
            <a:hlinkClick r:id="rId5"/>
            <a:extLst>
              <a:ext uri="{FF2B5EF4-FFF2-40B4-BE49-F238E27FC236}">
                <a16:creationId xmlns:a16="http://schemas.microsoft.com/office/drawing/2014/main" id="{70CC497B-103C-85E6-2837-9662BF57E46F}"/>
              </a:ext>
            </a:extLst>
          </p:cNvPr>
          <p:cNvPicPr preferRelativeResize="0"/>
          <p:nvPr/>
        </p:nvPicPr>
        <p:blipFill rotWithShape="1">
          <a:blip r:embed="rId6">
            <a:alphaModFix/>
          </a:blip>
          <a:srcRect l="65000" t="11133" r="8629" b="53423"/>
          <a:stretch/>
        </p:blipFill>
        <p:spPr>
          <a:xfrm>
            <a:off x="10168939" y="4311314"/>
            <a:ext cx="1382616" cy="961986"/>
          </a:xfrm>
          <a:prstGeom prst="rect">
            <a:avLst/>
          </a:prstGeom>
          <a:noFill/>
          <a:ln>
            <a:noFill/>
          </a:ln>
        </p:spPr>
      </p:pic>
      <p:pic>
        <p:nvPicPr>
          <p:cNvPr id="13" name="Google Shape;88;p5" descr="A picture containing text, map, world&#10;&#10;Description automatically generated">
            <a:hlinkClick r:id="rId5"/>
            <a:extLst>
              <a:ext uri="{FF2B5EF4-FFF2-40B4-BE49-F238E27FC236}">
                <a16:creationId xmlns:a16="http://schemas.microsoft.com/office/drawing/2014/main" id="{FC751884-43F8-7FE8-67D1-896776D24F9F}"/>
              </a:ext>
            </a:extLst>
          </p:cNvPr>
          <p:cNvPicPr preferRelativeResize="0"/>
          <p:nvPr/>
        </p:nvPicPr>
        <p:blipFill rotWithShape="1">
          <a:blip r:embed="rId6">
            <a:alphaModFix/>
          </a:blip>
          <a:srcRect r="40424"/>
          <a:stretch/>
        </p:blipFill>
        <p:spPr>
          <a:xfrm>
            <a:off x="5390233" y="1602364"/>
            <a:ext cx="4440428" cy="3858338"/>
          </a:xfrm>
          <a:prstGeom prst="rect">
            <a:avLst/>
          </a:prstGeom>
          <a:noFill/>
          <a:ln>
            <a:noFill/>
          </a:ln>
        </p:spPr>
      </p:pic>
      <p:sp>
        <p:nvSpPr>
          <p:cNvPr id="161" name="Google Shape;161;p13"/>
          <p:cNvSpPr txBox="1"/>
          <p:nvPr/>
        </p:nvSpPr>
        <p:spPr>
          <a:xfrm>
            <a:off x="678544" y="4796080"/>
            <a:ext cx="4872183" cy="856779"/>
          </a:xfrm>
          <a:prstGeom prst="rect">
            <a:avLst/>
          </a:prstGeom>
          <a:solidFill>
            <a:srgbClr val="9DDAE7"/>
          </a:solidFill>
          <a:ln>
            <a:noFill/>
          </a:ln>
        </p:spPr>
        <p:txBody>
          <a:bodyPr spcFirstLastPara="1" wrap="square" lIns="91425" tIns="91425" rIns="91425" bIns="91425" anchor="t" anchorCtr="0">
            <a:noAutofit/>
          </a:bodyPr>
          <a:lstStyle/>
          <a:p>
            <a:pPr>
              <a:lnSpc>
                <a:spcPct val="115000"/>
              </a:lnSpc>
              <a:spcBef>
                <a:spcPts val="370"/>
              </a:spcBef>
            </a:pPr>
            <a:r>
              <a:rPr lang="en" sz="1200" b="1" dirty="0">
                <a:solidFill>
                  <a:srgbClr val="00395D"/>
                </a:solidFill>
              </a:rPr>
              <a:t>Warrnambool, Allansford and Koroit are serviced by the Warrnambool Sewage Treatment Plant</a:t>
            </a:r>
            <a:r>
              <a:rPr lang="en" sz="1200" dirty="0">
                <a:solidFill>
                  <a:srgbClr val="00395D"/>
                </a:solidFill>
              </a:rPr>
              <a:t>, located near the coast north-west of Thunder Point.</a:t>
            </a:r>
            <a:endParaRPr sz="1200" dirty="0">
              <a:solidFill>
                <a:srgbClr val="00395D"/>
              </a:solidFill>
            </a:endParaRPr>
          </a:p>
          <a:p>
            <a:pPr marL="0" lvl="0" indent="0" algn="l" rtl="0">
              <a:spcBef>
                <a:spcPts val="0"/>
              </a:spcBef>
              <a:spcAft>
                <a:spcPts val="0"/>
              </a:spcAft>
              <a:buNone/>
            </a:pPr>
            <a:endParaRPr sz="1200" dirty="0">
              <a:solidFill>
                <a:schemeClr val="dk1"/>
              </a:solidFill>
            </a:endParaRPr>
          </a:p>
        </p:txBody>
      </p:sp>
      <p:pic>
        <p:nvPicPr>
          <p:cNvPr id="19" name="Google Shape;88;p5" descr="A picture containing text, map, world&#10;&#10;Description automatically generated">
            <a:hlinkClick r:id="rId5"/>
            <a:extLst>
              <a:ext uri="{FF2B5EF4-FFF2-40B4-BE49-F238E27FC236}">
                <a16:creationId xmlns:a16="http://schemas.microsoft.com/office/drawing/2014/main" id="{275CF280-6B7E-6C17-DCBF-39BBF91AE0F5}"/>
              </a:ext>
            </a:extLst>
          </p:cNvPr>
          <p:cNvPicPr preferRelativeResize="0"/>
          <p:nvPr/>
        </p:nvPicPr>
        <p:blipFill rotWithShape="1">
          <a:blip r:embed="rId6">
            <a:alphaModFix/>
          </a:blip>
          <a:srcRect l="66089" t="58476" r="5358" b="21847"/>
          <a:stretch/>
        </p:blipFill>
        <p:spPr>
          <a:xfrm>
            <a:off x="9696450" y="3287771"/>
            <a:ext cx="2238194" cy="798454"/>
          </a:xfrm>
          <a:prstGeom prst="rect">
            <a:avLst/>
          </a:prstGeom>
          <a:noFill/>
          <a:ln>
            <a:noFill/>
          </a:ln>
        </p:spPr>
      </p:pic>
      <p:sp>
        <p:nvSpPr>
          <p:cNvPr id="21" name="TextBox 20">
            <a:extLst>
              <a:ext uri="{FF2B5EF4-FFF2-40B4-BE49-F238E27FC236}">
                <a16:creationId xmlns:a16="http://schemas.microsoft.com/office/drawing/2014/main" id="{7D3F95B5-21CE-5EFD-984B-881FB70BF891}"/>
              </a:ext>
            </a:extLst>
          </p:cNvPr>
          <p:cNvSpPr txBox="1"/>
          <p:nvPr/>
        </p:nvSpPr>
        <p:spPr>
          <a:xfrm>
            <a:off x="9315374" y="1843552"/>
            <a:ext cx="2323526" cy="707886"/>
          </a:xfrm>
          <a:prstGeom prst="rect">
            <a:avLst/>
          </a:prstGeom>
          <a:noFill/>
        </p:spPr>
        <p:txBody>
          <a:bodyPr wrap="square">
            <a:spAutoFit/>
          </a:bodyPr>
          <a:lstStyle/>
          <a:p>
            <a:pPr>
              <a:buClr>
                <a:schemeClr val="dk1"/>
              </a:buClr>
              <a:buSzPct val="32187"/>
            </a:pPr>
            <a:r>
              <a:rPr lang="en" sz="2000" b="1" u="sng" dirty="0">
                <a:solidFill>
                  <a:srgbClr val="14314E"/>
                </a:solidFill>
              </a:rPr>
              <a:t>View the region map online</a:t>
            </a:r>
            <a:endParaRPr lang="en-AU" sz="2000" b="1" u="sng" dirty="0">
              <a:solidFill>
                <a:srgbClr val="14314E"/>
              </a:solidFill>
              <a:latin typeface="+mj-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71" name="Google Shape;171;p12"/>
          <p:cNvPicPr preferRelativeResize="0"/>
          <p:nvPr/>
        </p:nvPicPr>
        <p:blipFill rotWithShape="1">
          <a:blip r:embed="rId3">
            <a:alphaModFix/>
          </a:blip>
          <a:srcRect l="12436" t="22118" r="17026" b="6382"/>
          <a:stretch/>
        </p:blipFill>
        <p:spPr>
          <a:xfrm>
            <a:off x="4503469" y="3761722"/>
            <a:ext cx="1771262" cy="2025814"/>
          </a:xfrm>
          <a:prstGeom prst="rect">
            <a:avLst/>
          </a:prstGeom>
          <a:noFill/>
          <a:ln>
            <a:noFill/>
          </a:ln>
        </p:spPr>
      </p:pic>
      <p:sp>
        <p:nvSpPr>
          <p:cNvPr id="3" name="Google Shape;78;p4">
            <a:extLst>
              <a:ext uri="{FF2B5EF4-FFF2-40B4-BE49-F238E27FC236}">
                <a16:creationId xmlns:a16="http://schemas.microsoft.com/office/drawing/2014/main" id="{0A46B824-730F-69CF-4237-2B85A9E6F7BD}"/>
              </a:ext>
            </a:extLst>
          </p:cNvPr>
          <p:cNvSpPr txBox="1">
            <a:spLocks/>
          </p:cNvSpPr>
          <p:nvPr/>
        </p:nvSpPr>
        <p:spPr>
          <a:xfrm>
            <a:off x="678547" y="1686278"/>
            <a:ext cx="6903354" cy="21157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rtl="0">
              <a:lnSpc>
                <a:spcPct val="90000"/>
              </a:lnSpc>
              <a:spcBef>
                <a:spcPts val="0"/>
              </a:spcBef>
              <a:spcAft>
                <a:spcPts val="0"/>
              </a:spcAft>
              <a:buClr>
                <a:schemeClr val="dk1"/>
              </a:buClr>
              <a:buSzPts val="3200"/>
              <a:buFont typeface="Arial"/>
              <a:buNone/>
            </a:pPr>
            <a:r>
              <a:rPr lang="en-US" sz="3200" b="1" dirty="0">
                <a:solidFill>
                  <a:srgbClr val="14314E"/>
                </a:solidFill>
              </a:rPr>
              <a:t>Did you know?</a:t>
            </a:r>
          </a:p>
          <a:p>
            <a:pPr marL="0" marR="0" lvl="0" indent="0" rtl="0">
              <a:lnSpc>
                <a:spcPct val="90000"/>
              </a:lnSpc>
              <a:spcBef>
                <a:spcPts val="0"/>
              </a:spcBef>
              <a:spcAft>
                <a:spcPts val="0"/>
              </a:spcAft>
              <a:buClr>
                <a:schemeClr val="dk1"/>
              </a:buClr>
              <a:buSzPts val="3200"/>
              <a:buFont typeface="Arial"/>
              <a:buNone/>
            </a:pPr>
            <a:br>
              <a:rPr lang="en-US" sz="3200" b="1" dirty="0">
                <a:solidFill>
                  <a:srgbClr val="14314E"/>
                </a:solidFill>
              </a:rPr>
            </a:br>
            <a:r>
              <a:rPr lang="en-US" sz="2000" b="1" dirty="0">
                <a:solidFill>
                  <a:srgbClr val="14314E"/>
                </a:solidFill>
              </a:rPr>
              <a:t>S</a:t>
            </a:r>
            <a:r>
              <a:rPr lang="en-US" sz="2000" b="1" dirty="0">
                <a:solidFill>
                  <a:srgbClr val="14314E"/>
                </a:solidFill>
                <a:latin typeface="Arial"/>
                <a:ea typeface="Arial"/>
                <a:cs typeface="Arial"/>
                <a:sym typeface="Arial"/>
              </a:rPr>
              <a:t>ewage actually consists of around 99.6 percent water. </a:t>
            </a:r>
          </a:p>
          <a:p>
            <a:pPr marL="0" marR="0" lvl="0" indent="0" rtl="0">
              <a:lnSpc>
                <a:spcPct val="90000"/>
              </a:lnSpc>
              <a:spcBef>
                <a:spcPts val="0"/>
              </a:spcBef>
              <a:spcAft>
                <a:spcPts val="0"/>
              </a:spcAft>
              <a:buClr>
                <a:schemeClr val="dk1"/>
              </a:buClr>
              <a:buSzPts val="3200"/>
              <a:buFont typeface="Arial"/>
              <a:buNone/>
            </a:pPr>
            <a:endParaRPr lang="en-US" sz="2000" b="1" dirty="0">
              <a:solidFill>
                <a:srgbClr val="14314E"/>
              </a:solidFill>
            </a:endParaRPr>
          </a:p>
          <a:p>
            <a:pPr marL="0" marR="0" lvl="0" indent="0" rtl="0">
              <a:lnSpc>
                <a:spcPct val="90000"/>
              </a:lnSpc>
              <a:spcBef>
                <a:spcPts val="0"/>
              </a:spcBef>
              <a:spcAft>
                <a:spcPts val="0"/>
              </a:spcAft>
              <a:buClr>
                <a:schemeClr val="dk1"/>
              </a:buClr>
              <a:buSzPts val="3200"/>
              <a:buFont typeface="Arial"/>
              <a:buNone/>
            </a:pPr>
            <a:r>
              <a:rPr lang="en-US" sz="2000" b="1" dirty="0">
                <a:solidFill>
                  <a:srgbClr val="14314E"/>
                </a:solidFill>
                <a:latin typeface="Arial"/>
                <a:ea typeface="Arial"/>
                <a:cs typeface="Arial"/>
                <a:sym typeface="Arial"/>
              </a:rPr>
              <a:t>The remainder is made up of mostly biodegradable pollutants and small solid particles. </a:t>
            </a:r>
            <a:endParaRPr lang="en-US" sz="2000" dirty="0">
              <a:solidFill>
                <a:srgbClr val="14314E"/>
              </a:solidFill>
            </a:endParaRPr>
          </a:p>
        </p:txBody>
      </p:sp>
      <p:sp>
        <p:nvSpPr>
          <p:cNvPr id="4" name="Google Shape;79;p4">
            <a:extLst>
              <a:ext uri="{FF2B5EF4-FFF2-40B4-BE49-F238E27FC236}">
                <a16:creationId xmlns:a16="http://schemas.microsoft.com/office/drawing/2014/main" id="{50BD4728-B8D2-38BA-B70C-D96D77112BD5}"/>
              </a:ext>
            </a:extLst>
          </p:cNvPr>
          <p:cNvSpPr txBox="1">
            <a:spLocks/>
          </p:cNvSpPr>
          <p:nvPr/>
        </p:nvSpPr>
        <p:spPr>
          <a:xfrm>
            <a:off x="678545" y="711466"/>
            <a:ext cx="6396023"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90000"/>
              </a:lnSpc>
              <a:spcBef>
                <a:spcPts val="0"/>
              </a:spcBef>
              <a:spcAft>
                <a:spcPts val="0"/>
              </a:spcAft>
              <a:buClr>
                <a:schemeClr val="dk2"/>
              </a:buClr>
              <a:buSzPts val="4400"/>
              <a:buFont typeface="Calibri"/>
              <a:buNone/>
            </a:pPr>
            <a:r>
              <a:rPr lang="en-AU" sz="4200" b="1" i="0" dirty="0">
                <a:solidFill>
                  <a:srgbClr val="14314E"/>
                </a:solidFill>
                <a:latin typeface="Arial Black"/>
                <a:ea typeface="Arial Black"/>
                <a:cs typeface="Arial Black"/>
                <a:sym typeface="Arial Black"/>
              </a:rPr>
              <a:t>What is sewage? </a:t>
            </a:r>
            <a:endParaRPr lang="en-AU" sz="4200" dirty="0">
              <a:solidFill>
                <a:srgbClr val="14314E"/>
              </a:solidFill>
            </a:endParaRPr>
          </a:p>
        </p:txBody>
      </p:sp>
      <p:pic>
        <p:nvPicPr>
          <p:cNvPr id="16" name="Google Shape;172;p12">
            <a:extLst>
              <a:ext uri="{FF2B5EF4-FFF2-40B4-BE49-F238E27FC236}">
                <a16:creationId xmlns:a16="http://schemas.microsoft.com/office/drawing/2014/main" id="{EACF9EE1-A053-C7C8-37A1-AB74EABFF8F9}"/>
              </a:ext>
            </a:extLst>
          </p:cNvPr>
          <p:cNvPicPr preferRelativeResize="0"/>
          <p:nvPr/>
        </p:nvPicPr>
        <p:blipFill rotWithShape="1">
          <a:blip r:embed="rId4"/>
          <a:srcRect l="17500" r="14501" b="1"/>
          <a:stretch/>
        </p:blipFill>
        <p:spPr>
          <a:xfrm>
            <a:off x="6693831" y="2962583"/>
            <a:ext cx="3312000" cy="3312000"/>
          </a:xfrm>
          <a:custGeom>
            <a:avLst/>
            <a:gdLst/>
            <a:ahLst/>
            <a:cxnLst/>
            <a:rect l="l" t="t" r="r" b="b"/>
            <a:pathLst>
              <a:path w="2228656" h="2228656">
                <a:moveTo>
                  <a:pt x="1114328" y="0"/>
                </a:moveTo>
                <a:cubicBezTo>
                  <a:pt x="1729754" y="0"/>
                  <a:pt x="2228656" y="498902"/>
                  <a:pt x="2228656" y="1114328"/>
                </a:cubicBezTo>
                <a:cubicBezTo>
                  <a:pt x="2228656" y="1729754"/>
                  <a:pt x="1729754" y="2228656"/>
                  <a:pt x="1114328" y="2228656"/>
                </a:cubicBezTo>
                <a:cubicBezTo>
                  <a:pt x="498902" y="2228656"/>
                  <a:pt x="0" y="1729754"/>
                  <a:pt x="0" y="1114328"/>
                </a:cubicBezTo>
                <a:cubicBezTo>
                  <a:pt x="0" y="498902"/>
                  <a:pt x="498902" y="0"/>
                  <a:pt x="1114328" y="0"/>
                </a:cubicBezTo>
                <a:close/>
              </a:path>
            </a:pathLst>
          </a:custGeom>
          <a:noFill/>
        </p:spPr>
      </p:pic>
      <p:pic>
        <p:nvPicPr>
          <p:cNvPr id="17" name="Google Shape;170;p12">
            <a:extLst>
              <a:ext uri="{FF2B5EF4-FFF2-40B4-BE49-F238E27FC236}">
                <a16:creationId xmlns:a16="http://schemas.microsoft.com/office/drawing/2014/main" id="{250D5533-1A31-DAA7-C4DB-60283CF6A78E}"/>
              </a:ext>
            </a:extLst>
          </p:cNvPr>
          <p:cNvPicPr preferRelativeResize="0"/>
          <p:nvPr/>
        </p:nvPicPr>
        <p:blipFill rotWithShape="1">
          <a:blip r:embed="rId5"/>
          <a:srcRect l="18959" r="14269" b="1"/>
          <a:stretch/>
        </p:blipFill>
        <p:spPr>
          <a:xfrm>
            <a:off x="8613904" y="1318629"/>
            <a:ext cx="3456000" cy="3456000"/>
          </a:xfrm>
          <a:custGeom>
            <a:avLst/>
            <a:gdLst/>
            <a:ahLst/>
            <a:cxnLst/>
            <a:rect l="l" t="t" r="r" b="b"/>
            <a:pathLst>
              <a:path w="2479422" h="2479422">
                <a:moveTo>
                  <a:pt x="1239711" y="0"/>
                </a:moveTo>
                <a:cubicBezTo>
                  <a:pt x="1924384" y="0"/>
                  <a:pt x="2479422" y="555038"/>
                  <a:pt x="2479422" y="1239711"/>
                </a:cubicBezTo>
                <a:cubicBezTo>
                  <a:pt x="2479422" y="1924384"/>
                  <a:pt x="1924384" y="2479422"/>
                  <a:pt x="1239711" y="2479422"/>
                </a:cubicBezTo>
                <a:cubicBezTo>
                  <a:pt x="555038" y="2479422"/>
                  <a:pt x="0" y="1924384"/>
                  <a:pt x="0" y="1239711"/>
                </a:cubicBezTo>
                <a:cubicBezTo>
                  <a:pt x="0" y="555038"/>
                  <a:pt x="555038" y="0"/>
                  <a:pt x="1239711" y="0"/>
                </a:cubicBezTo>
                <a:close/>
              </a:path>
            </a:pathLst>
          </a:cu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81" name="Google Shape;181;p14"/>
          <p:cNvSpPr txBox="1"/>
          <p:nvPr/>
        </p:nvSpPr>
        <p:spPr>
          <a:xfrm>
            <a:off x="6879907" y="1848886"/>
            <a:ext cx="4684523" cy="1436614"/>
          </a:xfrm>
          <a:prstGeom prst="rect">
            <a:avLst/>
          </a:prstGeom>
          <a:solidFill>
            <a:srgbClr val="9DDAE7"/>
          </a:solidFill>
          <a:ln>
            <a:noFill/>
          </a:ln>
        </p:spPr>
        <p:txBody>
          <a:bodyPr spcFirstLastPara="1" wrap="square" lIns="91425" tIns="45700" rIns="91425" bIns="45700" anchor="t" anchorCtr="0">
            <a:noAutofit/>
          </a:bodyPr>
          <a:lstStyle/>
          <a:p>
            <a:pPr marL="0" marR="0" lvl="0" indent="0" rtl="0">
              <a:lnSpc>
                <a:spcPct val="115000"/>
              </a:lnSpc>
              <a:spcBef>
                <a:spcPts val="0"/>
              </a:spcBef>
              <a:spcAft>
                <a:spcPts val="1200"/>
              </a:spcAft>
              <a:buClr>
                <a:schemeClr val="dk1"/>
              </a:buClr>
              <a:buSzPts val="1250"/>
              <a:buFont typeface="Arial"/>
              <a:buNone/>
            </a:pPr>
            <a:r>
              <a:rPr lang="en" sz="2000" b="1" dirty="0">
                <a:solidFill>
                  <a:srgbClr val="14314E"/>
                </a:solidFill>
              </a:rPr>
              <a:t>It then flows to larger pipes called sewers, which are generally situated along the back boundaries of properties.</a:t>
            </a:r>
            <a:endParaRPr sz="2000" b="1" dirty="0">
              <a:solidFill>
                <a:srgbClr val="14314E"/>
              </a:solidFill>
            </a:endParaRPr>
          </a:p>
        </p:txBody>
      </p:sp>
      <p:sp>
        <p:nvSpPr>
          <p:cNvPr id="182" name="Google Shape;182;p14"/>
          <p:cNvSpPr txBox="1"/>
          <p:nvPr/>
        </p:nvSpPr>
        <p:spPr>
          <a:xfrm>
            <a:off x="678545" y="1848510"/>
            <a:ext cx="4610481" cy="1437367"/>
          </a:xfrm>
          <a:prstGeom prst="rect">
            <a:avLst/>
          </a:prstGeom>
          <a:solidFill>
            <a:srgbClr val="9DDAE7"/>
          </a:solid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2000"/>
              <a:buFont typeface="Arial"/>
              <a:buNone/>
            </a:pPr>
            <a:r>
              <a:rPr lang="en" sz="2000" b="1" dirty="0">
                <a:solidFill>
                  <a:srgbClr val="14314E"/>
                </a:solidFill>
              </a:rPr>
              <a:t>Sewage from your bathroom, toilet, sinks and drains, and from industry, is collected in underground pipes. </a:t>
            </a:r>
            <a:endParaRPr sz="2000" b="1" dirty="0">
              <a:solidFill>
                <a:srgbClr val="14314E"/>
              </a:solidFill>
            </a:endParaRPr>
          </a:p>
          <a:p>
            <a:pPr marL="0" lvl="0" indent="0" rtl="0">
              <a:spcBef>
                <a:spcPts val="1200"/>
              </a:spcBef>
              <a:spcAft>
                <a:spcPts val="0"/>
              </a:spcAft>
              <a:buNone/>
            </a:pPr>
            <a:endParaRPr sz="2000" dirty="0">
              <a:solidFill>
                <a:srgbClr val="14314E"/>
              </a:solidFill>
            </a:endParaRPr>
          </a:p>
        </p:txBody>
      </p:sp>
      <p:sp>
        <p:nvSpPr>
          <p:cNvPr id="183" name="Google Shape;183;p14"/>
          <p:cNvSpPr txBox="1"/>
          <p:nvPr/>
        </p:nvSpPr>
        <p:spPr>
          <a:xfrm>
            <a:off x="8591551" y="3639176"/>
            <a:ext cx="3209924" cy="19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2000"/>
              <a:buFont typeface="Arial"/>
              <a:buNone/>
            </a:pPr>
            <a:r>
              <a:rPr lang="en" sz="2000" b="1" dirty="0">
                <a:solidFill>
                  <a:srgbClr val="14314E"/>
                </a:solidFill>
              </a:rPr>
              <a:t>Sewers generally slope downwards to allow the sewage to flow to the plant by gravity.</a:t>
            </a:r>
            <a:endParaRPr sz="2000" b="1" dirty="0">
              <a:solidFill>
                <a:srgbClr val="14314E"/>
              </a:solidFill>
            </a:endParaRPr>
          </a:p>
        </p:txBody>
      </p:sp>
      <p:sp>
        <p:nvSpPr>
          <p:cNvPr id="184" name="Google Shape;184;p14"/>
          <p:cNvSpPr/>
          <p:nvPr/>
        </p:nvSpPr>
        <p:spPr>
          <a:xfrm>
            <a:off x="5433746" y="2289843"/>
            <a:ext cx="1281000" cy="554700"/>
          </a:xfrm>
          <a:prstGeom prst="rightArrow">
            <a:avLst>
              <a:gd name="adj1" fmla="val 50000"/>
              <a:gd name="adj2" fmla="val 50000"/>
            </a:avLst>
          </a:prstGeom>
          <a:solidFill>
            <a:schemeClr val="tx1"/>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tx1"/>
              </a:solidFill>
            </a:endParaRPr>
          </a:p>
        </p:txBody>
      </p:sp>
      <p:pic>
        <p:nvPicPr>
          <p:cNvPr id="5" name="Picture 4">
            <a:extLst>
              <a:ext uri="{FF2B5EF4-FFF2-40B4-BE49-F238E27FC236}">
                <a16:creationId xmlns:a16="http://schemas.microsoft.com/office/drawing/2014/main" id="{800F1893-8B8E-F8B4-0682-09CECCB723D9}"/>
              </a:ext>
            </a:extLst>
          </p:cNvPr>
          <p:cNvPicPr>
            <a:picLocks noChangeAspect="1"/>
          </p:cNvPicPr>
          <p:nvPr/>
        </p:nvPicPr>
        <p:blipFill>
          <a:blip r:embed="rId3"/>
          <a:srcRect l="17537" r="17537"/>
          <a:stretch/>
        </p:blipFill>
        <p:spPr>
          <a:xfrm>
            <a:off x="2137860" y="3572124"/>
            <a:ext cx="3053646" cy="3053646"/>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6" name="Picture 5">
            <a:extLst>
              <a:ext uri="{FF2B5EF4-FFF2-40B4-BE49-F238E27FC236}">
                <a16:creationId xmlns:a16="http://schemas.microsoft.com/office/drawing/2014/main" id="{6C9BEC92-4CD1-66AF-4230-E9D9D368C133}"/>
              </a:ext>
            </a:extLst>
          </p:cNvPr>
          <p:cNvPicPr>
            <a:picLocks noChangeAspect="1"/>
          </p:cNvPicPr>
          <p:nvPr/>
        </p:nvPicPr>
        <p:blipFill>
          <a:blip r:embed="rId4"/>
          <a:srcRect/>
          <a:stretch/>
        </p:blipFill>
        <p:spPr>
          <a:xfrm>
            <a:off x="5409636" y="3572124"/>
            <a:ext cx="3053646" cy="3053646"/>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4" name="Google Shape;79;p4">
            <a:extLst>
              <a:ext uri="{FF2B5EF4-FFF2-40B4-BE49-F238E27FC236}">
                <a16:creationId xmlns:a16="http://schemas.microsoft.com/office/drawing/2014/main" id="{F8147E83-2594-65E6-7314-4DD61A1C7026}"/>
              </a:ext>
            </a:extLst>
          </p:cNvPr>
          <p:cNvSpPr txBox="1">
            <a:spLocks/>
          </p:cNvSpPr>
          <p:nvPr/>
        </p:nvSpPr>
        <p:spPr>
          <a:xfrm>
            <a:off x="678545" y="711466"/>
            <a:ext cx="735103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90000"/>
              </a:lnSpc>
              <a:spcBef>
                <a:spcPts val="0"/>
              </a:spcBef>
              <a:spcAft>
                <a:spcPts val="0"/>
              </a:spcAft>
              <a:buClr>
                <a:schemeClr val="dk2"/>
              </a:buClr>
              <a:buSzPct val="160000"/>
              <a:buFont typeface="Calibri"/>
              <a:buNone/>
            </a:pPr>
            <a:r>
              <a:rPr lang="en-US" sz="3200" b="1" i="0" dirty="0">
                <a:solidFill>
                  <a:srgbClr val="14314E"/>
                </a:solidFill>
              </a:rPr>
              <a:t>How does sewage get to the plant?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92" name="Google Shape;192;p15"/>
          <p:cNvSpPr txBox="1"/>
          <p:nvPr/>
        </p:nvSpPr>
        <p:spPr>
          <a:xfrm>
            <a:off x="524731" y="1861200"/>
            <a:ext cx="2361343" cy="1540500"/>
          </a:xfrm>
          <a:prstGeom prst="rect">
            <a:avLst/>
          </a:prstGeom>
          <a:solidFill>
            <a:srgbClr val="9DDAE7"/>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2140" b="1" dirty="0">
                <a:solidFill>
                  <a:srgbClr val="00395D"/>
                </a:solidFill>
              </a:rPr>
              <a:t>Warrnambool </a:t>
            </a:r>
            <a:endParaRPr lang="en-AU" sz="2140" b="1" dirty="0">
              <a:solidFill>
                <a:srgbClr val="00395D"/>
              </a:solidFill>
            </a:endParaRPr>
          </a:p>
          <a:p>
            <a:pPr marL="0" lvl="0" indent="0" rtl="0">
              <a:spcBef>
                <a:spcPts val="0"/>
              </a:spcBef>
              <a:spcAft>
                <a:spcPts val="0"/>
              </a:spcAft>
              <a:buClr>
                <a:schemeClr val="dk1"/>
              </a:buClr>
              <a:buSzPts val="3240"/>
              <a:buFont typeface="Calibri"/>
              <a:buNone/>
            </a:pPr>
            <a:r>
              <a:rPr lang="en-AU" sz="2140" b="1" dirty="0">
                <a:solidFill>
                  <a:srgbClr val="00395D"/>
                </a:solidFill>
              </a:rPr>
              <a:t>Sewage Treatment Plant</a:t>
            </a:r>
            <a:endParaRPr lang="en-AU" sz="3000" dirty="0">
              <a:solidFill>
                <a:schemeClr val="dk1"/>
              </a:solidFill>
            </a:endParaRPr>
          </a:p>
        </p:txBody>
      </p:sp>
      <p:sp>
        <p:nvSpPr>
          <p:cNvPr id="3" name="Google Shape;79;p4">
            <a:extLst>
              <a:ext uri="{FF2B5EF4-FFF2-40B4-BE49-F238E27FC236}">
                <a16:creationId xmlns:a16="http://schemas.microsoft.com/office/drawing/2014/main" id="{D5F27296-8AC4-AB9E-715B-06C4B2F200D2}"/>
              </a:ext>
            </a:extLst>
          </p:cNvPr>
          <p:cNvSpPr txBox="1">
            <a:spLocks/>
          </p:cNvSpPr>
          <p:nvPr/>
        </p:nvSpPr>
        <p:spPr>
          <a:xfrm>
            <a:off x="678545" y="711466"/>
            <a:ext cx="919888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90000"/>
              </a:lnSpc>
              <a:spcBef>
                <a:spcPts val="0"/>
              </a:spcBef>
              <a:spcAft>
                <a:spcPts val="0"/>
              </a:spcAft>
              <a:buClr>
                <a:schemeClr val="dk2"/>
              </a:buClr>
              <a:buSzPts val="3240"/>
              <a:buFont typeface="Calibri"/>
              <a:buNone/>
            </a:pPr>
            <a:r>
              <a:rPr lang="en-US" sz="3200" b="1" i="0" dirty="0">
                <a:solidFill>
                  <a:srgbClr val="14314E"/>
                </a:solidFill>
              </a:rPr>
              <a:t>How does the treatment process work? </a:t>
            </a:r>
            <a:endParaRPr lang="en-US" sz="3200" b="1" dirty="0">
              <a:solidFill>
                <a:srgbClr val="14314E"/>
              </a:solidFill>
            </a:endParaRPr>
          </a:p>
        </p:txBody>
      </p:sp>
      <p:pic>
        <p:nvPicPr>
          <p:cNvPr id="7" name="Picture 6" descr="A diagram of different types of air&#10;&#10;Description automatically generated">
            <a:extLst>
              <a:ext uri="{FF2B5EF4-FFF2-40B4-BE49-F238E27FC236}">
                <a16:creationId xmlns:a16="http://schemas.microsoft.com/office/drawing/2014/main" id="{79E17CAC-4342-34A9-7BE7-6DAE30C716BD}"/>
              </a:ext>
            </a:extLst>
          </p:cNvPr>
          <p:cNvPicPr>
            <a:picLocks noChangeAspect="1"/>
          </p:cNvPicPr>
          <p:nvPr/>
        </p:nvPicPr>
        <p:blipFill rotWithShape="1">
          <a:blip r:embed="rId3"/>
          <a:srcRect t="3202" b="11620"/>
          <a:stretch/>
        </p:blipFill>
        <p:spPr>
          <a:xfrm>
            <a:off x="3104293" y="1804050"/>
            <a:ext cx="8323796" cy="3901425"/>
          </a:xfrm>
          <a:prstGeom prst="rect">
            <a:avLst/>
          </a:prstGeom>
        </p:spPr>
      </p:pic>
      <p:sp>
        <p:nvSpPr>
          <p:cNvPr id="8" name="Google Shape;199;p16">
            <a:extLst>
              <a:ext uri="{FF2B5EF4-FFF2-40B4-BE49-F238E27FC236}">
                <a16:creationId xmlns:a16="http://schemas.microsoft.com/office/drawing/2014/main" id="{1745997F-DD95-17F7-1806-C38704F974D9}"/>
              </a:ext>
            </a:extLst>
          </p:cNvPr>
          <p:cNvSpPr txBox="1"/>
          <p:nvPr/>
        </p:nvSpPr>
        <p:spPr>
          <a:xfrm>
            <a:off x="3609733" y="3517275"/>
            <a:ext cx="428867" cy="476250"/>
          </a:xfrm>
          <a:prstGeom prst="rect">
            <a:avLst/>
          </a:prstGeom>
          <a:solidFill>
            <a:srgbClr val="14314E"/>
          </a:solid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2000"/>
              <a:buFont typeface="Arial"/>
              <a:buNone/>
            </a:pPr>
            <a:r>
              <a:rPr lang="en" sz="2000" b="1" dirty="0">
                <a:solidFill>
                  <a:srgbClr val="9DDAE7"/>
                </a:solidFill>
                <a:highlight>
                  <a:srgbClr val="14314E"/>
                </a:highlight>
              </a:rPr>
              <a:t>1</a:t>
            </a:r>
            <a:endParaRPr sz="1600" dirty="0">
              <a:solidFill>
                <a:srgbClr val="9DDAE7"/>
              </a:solidFill>
              <a:highlight>
                <a:srgbClr val="14314E"/>
              </a:highlight>
            </a:endParaRPr>
          </a:p>
        </p:txBody>
      </p:sp>
      <p:sp>
        <p:nvSpPr>
          <p:cNvPr id="9" name="Google Shape;199;p16">
            <a:extLst>
              <a:ext uri="{FF2B5EF4-FFF2-40B4-BE49-F238E27FC236}">
                <a16:creationId xmlns:a16="http://schemas.microsoft.com/office/drawing/2014/main" id="{A9010FA4-69A2-A5E9-1B49-CCA833D743B7}"/>
              </a:ext>
            </a:extLst>
          </p:cNvPr>
          <p:cNvSpPr txBox="1"/>
          <p:nvPr/>
        </p:nvSpPr>
        <p:spPr>
          <a:xfrm>
            <a:off x="4781308" y="3517275"/>
            <a:ext cx="428867" cy="476250"/>
          </a:xfrm>
          <a:prstGeom prst="rect">
            <a:avLst/>
          </a:prstGeom>
          <a:solidFill>
            <a:srgbClr val="14314E"/>
          </a:solid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2000"/>
              <a:buFont typeface="Arial"/>
              <a:buNone/>
            </a:pPr>
            <a:r>
              <a:rPr lang="en" sz="2000" b="1" dirty="0">
                <a:solidFill>
                  <a:srgbClr val="9DDAE7"/>
                </a:solidFill>
                <a:highlight>
                  <a:srgbClr val="14314E"/>
                </a:highlight>
              </a:rPr>
              <a:t>2</a:t>
            </a:r>
            <a:endParaRPr sz="1600" dirty="0">
              <a:solidFill>
                <a:srgbClr val="9DDAE7"/>
              </a:solidFill>
              <a:highlight>
                <a:srgbClr val="14314E"/>
              </a:highlight>
            </a:endParaRPr>
          </a:p>
        </p:txBody>
      </p:sp>
      <p:sp>
        <p:nvSpPr>
          <p:cNvPr id="10" name="Google Shape;199;p16">
            <a:extLst>
              <a:ext uri="{FF2B5EF4-FFF2-40B4-BE49-F238E27FC236}">
                <a16:creationId xmlns:a16="http://schemas.microsoft.com/office/drawing/2014/main" id="{52A2BB65-3C81-9C5F-9C1B-555D25B0D405}"/>
              </a:ext>
            </a:extLst>
          </p:cNvPr>
          <p:cNvSpPr txBox="1"/>
          <p:nvPr/>
        </p:nvSpPr>
        <p:spPr>
          <a:xfrm>
            <a:off x="8176849" y="1984216"/>
            <a:ext cx="428867" cy="476250"/>
          </a:xfrm>
          <a:prstGeom prst="rect">
            <a:avLst/>
          </a:prstGeom>
          <a:solidFill>
            <a:srgbClr val="14314E"/>
          </a:solid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2000"/>
              <a:buFont typeface="Arial"/>
              <a:buNone/>
            </a:pPr>
            <a:r>
              <a:rPr lang="en" sz="2000" b="1" dirty="0">
                <a:solidFill>
                  <a:srgbClr val="9DDAE7"/>
                </a:solidFill>
                <a:highlight>
                  <a:srgbClr val="14314E"/>
                </a:highlight>
              </a:rPr>
              <a:t>3</a:t>
            </a:r>
            <a:endParaRPr sz="1600" dirty="0">
              <a:solidFill>
                <a:srgbClr val="9DDAE7"/>
              </a:solidFill>
              <a:highlight>
                <a:srgbClr val="14314E"/>
              </a:highlight>
            </a:endParaRPr>
          </a:p>
        </p:txBody>
      </p:sp>
      <p:sp>
        <p:nvSpPr>
          <p:cNvPr id="11" name="Google Shape;199;p16">
            <a:extLst>
              <a:ext uri="{FF2B5EF4-FFF2-40B4-BE49-F238E27FC236}">
                <a16:creationId xmlns:a16="http://schemas.microsoft.com/office/drawing/2014/main" id="{D441FF96-7A02-32EA-4ABE-7779EB1DCA37}"/>
              </a:ext>
            </a:extLst>
          </p:cNvPr>
          <p:cNvSpPr txBox="1"/>
          <p:nvPr/>
        </p:nvSpPr>
        <p:spPr>
          <a:xfrm>
            <a:off x="9439033" y="1984216"/>
            <a:ext cx="428867" cy="476250"/>
          </a:xfrm>
          <a:prstGeom prst="rect">
            <a:avLst/>
          </a:prstGeom>
          <a:solidFill>
            <a:srgbClr val="14314E"/>
          </a:solid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2000"/>
              <a:buFont typeface="Arial"/>
              <a:buNone/>
            </a:pPr>
            <a:r>
              <a:rPr lang="en" sz="2000" b="1" dirty="0">
                <a:solidFill>
                  <a:srgbClr val="9DDAE7"/>
                </a:solidFill>
                <a:highlight>
                  <a:srgbClr val="14314E"/>
                </a:highlight>
              </a:rPr>
              <a:t>4</a:t>
            </a:r>
            <a:endParaRPr sz="1600" dirty="0">
              <a:solidFill>
                <a:srgbClr val="9DDAE7"/>
              </a:solidFill>
              <a:highlight>
                <a:srgbClr val="14314E"/>
              </a:highlight>
            </a:endParaRPr>
          </a:p>
        </p:txBody>
      </p:sp>
      <p:sp>
        <p:nvSpPr>
          <p:cNvPr id="13" name="Google Shape;199;p16">
            <a:extLst>
              <a:ext uri="{FF2B5EF4-FFF2-40B4-BE49-F238E27FC236}">
                <a16:creationId xmlns:a16="http://schemas.microsoft.com/office/drawing/2014/main" id="{ECBDFE84-2A55-33D5-D6C3-76BDD08D2D04}"/>
              </a:ext>
            </a:extLst>
          </p:cNvPr>
          <p:cNvSpPr txBox="1"/>
          <p:nvPr/>
        </p:nvSpPr>
        <p:spPr>
          <a:xfrm>
            <a:off x="10043749" y="3835140"/>
            <a:ext cx="428867" cy="476250"/>
          </a:xfrm>
          <a:prstGeom prst="rect">
            <a:avLst/>
          </a:prstGeom>
          <a:solidFill>
            <a:srgbClr val="14314E"/>
          </a:solid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2000"/>
              <a:buFont typeface="Arial"/>
              <a:buNone/>
            </a:pPr>
            <a:r>
              <a:rPr lang="en" sz="2000" b="1" dirty="0">
                <a:solidFill>
                  <a:srgbClr val="9DDAE7"/>
                </a:solidFill>
                <a:highlight>
                  <a:srgbClr val="14314E"/>
                </a:highlight>
              </a:rPr>
              <a:t>5</a:t>
            </a:r>
            <a:endParaRPr sz="1600" dirty="0">
              <a:solidFill>
                <a:srgbClr val="9DDAE7"/>
              </a:solidFill>
              <a:highlight>
                <a:srgbClr val="14314E"/>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8" name="Google Shape;198;p16"/>
          <p:cNvSpPr txBox="1">
            <a:spLocks noGrp="1"/>
          </p:cNvSpPr>
          <p:nvPr>
            <p:ph type="body" idx="4294967295"/>
          </p:nvPr>
        </p:nvSpPr>
        <p:spPr>
          <a:xfrm>
            <a:off x="9478250" y="1161739"/>
            <a:ext cx="2052000" cy="4240042"/>
          </a:xfrm>
          <a:prstGeom prst="rect">
            <a:avLst/>
          </a:prstGeom>
          <a:solidFill>
            <a:srgbClr val="9DDAE7"/>
          </a:solidFill>
          <a:ln w="9525" cap="flat" cmpd="sng">
            <a:no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352"/>
              </a:spcBef>
              <a:spcAft>
                <a:spcPts val="0"/>
              </a:spcAft>
              <a:buClr>
                <a:schemeClr val="dk1"/>
              </a:buClr>
              <a:buSzPts val="2000"/>
              <a:buNone/>
            </a:pPr>
            <a:r>
              <a:rPr lang="en" sz="2000" b="1" dirty="0">
                <a:solidFill>
                  <a:srgbClr val="00395D"/>
                </a:solidFill>
              </a:rPr>
              <a:t>5.</a:t>
            </a:r>
            <a:r>
              <a:rPr lang="en" sz="2000" dirty="0">
                <a:solidFill>
                  <a:srgbClr val="00395D"/>
                </a:solidFill>
              </a:rPr>
              <a:t> </a:t>
            </a:r>
            <a:br>
              <a:rPr lang="en" sz="1600" dirty="0">
                <a:solidFill>
                  <a:srgbClr val="00395D"/>
                </a:solidFill>
              </a:rPr>
            </a:br>
            <a:r>
              <a:rPr lang="en" sz="1600" dirty="0">
                <a:solidFill>
                  <a:srgbClr val="00395D"/>
                </a:solidFill>
              </a:rPr>
              <a:t>Sludge is removed from the bottom of the tank and excess water is removed. </a:t>
            </a:r>
            <a:br>
              <a:rPr lang="en" sz="1600" dirty="0">
                <a:solidFill>
                  <a:srgbClr val="00395D"/>
                </a:solidFill>
              </a:rPr>
            </a:br>
            <a:endParaRPr lang="en" sz="1600" dirty="0">
              <a:solidFill>
                <a:srgbClr val="00395D"/>
              </a:solidFill>
            </a:endParaRPr>
          </a:p>
          <a:p>
            <a:pPr marL="0" lvl="0" indent="0" algn="l" rtl="0">
              <a:lnSpc>
                <a:spcPct val="100000"/>
              </a:lnSpc>
              <a:spcBef>
                <a:spcPts val="352"/>
              </a:spcBef>
              <a:spcAft>
                <a:spcPts val="0"/>
              </a:spcAft>
              <a:buClr>
                <a:schemeClr val="dk1"/>
              </a:buClr>
              <a:buSzPts val="2000"/>
              <a:buNone/>
            </a:pPr>
            <a:r>
              <a:rPr lang="en" sz="1600" dirty="0">
                <a:solidFill>
                  <a:srgbClr val="00395D"/>
                </a:solidFill>
              </a:rPr>
              <a:t>The dried sludge is then transported offsite and stabilised in drying beds for several years before it can be re-used on farms as a soil conditioner, known as bio-solids.</a:t>
            </a:r>
            <a:endParaRPr sz="1600" dirty="0">
              <a:solidFill>
                <a:srgbClr val="00395D"/>
              </a:solidFill>
            </a:endParaRPr>
          </a:p>
          <a:p>
            <a:pPr marL="342900" lvl="0" indent="-231140" algn="l" rtl="0">
              <a:lnSpc>
                <a:spcPct val="100000"/>
              </a:lnSpc>
              <a:spcBef>
                <a:spcPts val="352"/>
              </a:spcBef>
              <a:spcAft>
                <a:spcPts val="1200"/>
              </a:spcAft>
              <a:buClr>
                <a:schemeClr val="dk1"/>
              </a:buClr>
              <a:buSzPts val="2000"/>
              <a:buNone/>
            </a:pPr>
            <a:endParaRPr sz="1600" b="1" dirty="0">
              <a:solidFill>
                <a:schemeClr val="dk1"/>
              </a:solidFill>
            </a:endParaRPr>
          </a:p>
        </p:txBody>
      </p:sp>
      <p:sp>
        <p:nvSpPr>
          <p:cNvPr id="199" name="Google Shape;199;p16"/>
          <p:cNvSpPr txBox="1"/>
          <p:nvPr/>
        </p:nvSpPr>
        <p:spPr>
          <a:xfrm>
            <a:off x="333133" y="1161738"/>
            <a:ext cx="1980000" cy="4212632"/>
          </a:xfrm>
          <a:prstGeom prst="rect">
            <a:avLst/>
          </a:prstGeom>
          <a:solidFill>
            <a:srgbClr val="9DDAE7"/>
          </a:solid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000"/>
              <a:buFont typeface="Arial"/>
              <a:buNone/>
            </a:pPr>
            <a:r>
              <a:rPr lang="en" sz="2000" b="1" dirty="0">
                <a:solidFill>
                  <a:srgbClr val="00395D"/>
                </a:solidFill>
              </a:rPr>
              <a:t>1. </a:t>
            </a:r>
            <a:br>
              <a:rPr lang="en" sz="1600" b="1" dirty="0">
                <a:solidFill>
                  <a:srgbClr val="00395D"/>
                </a:solidFill>
              </a:rPr>
            </a:br>
            <a:r>
              <a:rPr lang="en" sz="1600" dirty="0">
                <a:solidFill>
                  <a:srgbClr val="00395D"/>
                </a:solidFill>
              </a:rPr>
              <a:t>Once sewage reaches the STP, any larger items, rubbish and grit is screened out of the sewage and sent to landfill. </a:t>
            </a:r>
            <a:endParaRPr sz="1600" dirty="0">
              <a:solidFill>
                <a:srgbClr val="00395D"/>
              </a:solidFill>
            </a:endParaRPr>
          </a:p>
        </p:txBody>
      </p:sp>
      <p:sp>
        <p:nvSpPr>
          <p:cNvPr id="200" name="Google Shape;200;p16"/>
          <p:cNvSpPr txBox="1"/>
          <p:nvPr/>
        </p:nvSpPr>
        <p:spPr>
          <a:xfrm>
            <a:off x="2619412" y="1161738"/>
            <a:ext cx="1980000" cy="4212632"/>
          </a:xfrm>
          <a:prstGeom prst="rect">
            <a:avLst/>
          </a:prstGeom>
          <a:solidFill>
            <a:srgbClr val="9DDAE7"/>
          </a:solid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352"/>
              </a:spcBef>
              <a:spcAft>
                <a:spcPts val="0"/>
              </a:spcAft>
              <a:buNone/>
            </a:pPr>
            <a:r>
              <a:rPr lang="en" sz="2000" b="1" dirty="0">
                <a:solidFill>
                  <a:srgbClr val="00395D"/>
                </a:solidFill>
              </a:rPr>
              <a:t>2.</a:t>
            </a:r>
            <a:r>
              <a:rPr lang="en" sz="2000" dirty="0">
                <a:solidFill>
                  <a:srgbClr val="00395D"/>
                </a:solidFill>
              </a:rPr>
              <a:t> </a:t>
            </a:r>
            <a:br>
              <a:rPr lang="en" sz="1600" dirty="0">
                <a:solidFill>
                  <a:srgbClr val="00395D"/>
                </a:solidFill>
              </a:rPr>
            </a:br>
            <a:r>
              <a:rPr lang="en" sz="1600" dirty="0">
                <a:solidFill>
                  <a:srgbClr val="00395D"/>
                </a:solidFill>
              </a:rPr>
              <a:t>The sewage is then treated in large tanks where naturally-occurring bacteria and micro-organisms use it as a food source, breaking down any solids.</a:t>
            </a:r>
            <a:endParaRPr sz="1600" dirty="0">
              <a:solidFill>
                <a:srgbClr val="00395D"/>
              </a:solidFill>
            </a:endParaRPr>
          </a:p>
          <a:p>
            <a:pPr marL="0" lvl="0" indent="0" algn="l" rtl="0">
              <a:spcBef>
                <a:spcPts val="0"/>
              </a:spcBef>
              <a:spcAft>
                <a:spcPts val="0"/>
              </a:spcAft>
              <a:buNone/>
            </a:pPr>
            <a:endParaRPr sz="1600" dirty="0">
              <a:solidFill>
                <a:srgbClr val="00395D"/>
              </a:solidFill>
            </a:endParaRPr>
          </a:p>
        </p:txBody>
      </p:sp>
      <p:sp>
        <p:nvSpPr>
          <p:cNvPr id="201" name="Google Shape;201;p16"/>
          <p:cNvSpPr txBox="1"/>
          <p:nvPr/>
        </p:nvSpPr>
        <p:spPr>
          <a:xfrm>
            <a:off x="4905691" y="1161738"/>
            <a:ext cx="1980000" cy="4238937"/>
          </a:xfrm>
          <a:prstGeom prst="rect">
            <a:avLst/>
          </a:prstGeom>
          <a:solidFill>
            <a:srgbClr val="9DDAE7"/>
          </a:solid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352"/>
              </a:spcBef>
              <a:spcAft>
                <a:spcPts val="0"/>
              </a:spcAft>
              <a:buNone/>
            </a:pPr>
            <a:r>
              <a:rPr lang="en" sz="2000" b="1" dirty="0">
                <a:solidFill>
                  <a:srgbClr val="00395D"/>
                </a:solidFill>
              </a:rPr>
              <a:t>3.</a:t>
            </a:r>
            <a:r>
              <a:rPr lang="en" sz="2000" dirty="0">
                <a:solidFill>
                  <a:srgbClr val="00395D"/>
                </a:solidFill>
              </a:rPr>
              <a:t> </a:t>
            </a:r>
            <a:br>
              <a:rPr lang="en" sz="1600" dirty="0">
                <a:solidFill>
                  <a:srgbClr val="00395D"/>
                </a:solidFill>
              </a:rPr>
            </a:br>
            <a:r>
              <a:rPr lang="en" sz="1600" dirty="0">
                <a:solidFill>
                  <a:srgbClr val="00395D"/>
                </a:solidFill>
              </a:rPr>
              <a:t>This process uses cycles of aeration to treat the sewage before it settles. </a:t>
            </a:r>
          </a:p>
          <a:p>
            <a:pPr marL="0" lvl="0" indent="0" algn="l" rtl="0">
              <a:spcBef>
                <a:spcPts val="352"/>
              </a:spcBef>
              <a:spcAft>
                <a:spcPts val="0"/>
              </a:spcAft>
              <a:buNone/>
            </a:pPr>
            <a:r>
              <a:rPr lang="en" sz="1600" dirty="0">
                <a:solidFill>
                  <a:srgbClr val="00395D"/>
                </a:solidFill>
              </a:rPr>
              <a:t>The treated water is decanted from the surface of the tank. </a:t>
            </a:r>
            <a:endParaRPr sz="1600" dirty="0">
              <a:solidFill>
                <a:schemeClr val="dk1"/>
              </a:solidFill>
            </a:endParaRPr>
          </a:p>
        </p:txBody>
      </p:sp>
      <p:sp>
        <p:nvSpPr>
          <p:cNvPr id="202" name="Google Shape;202;p16"/>
          <p:cNvSpPr txBox="1"/>
          <p:nvPr/>
        </p:nvSpPr>
        <p:spPr>
          <a:xfrm>
            <a:off x="7191970" y="1161738"/>
            <a:ext cx="1980000" cy="4238937"/>
          </a:xfrm>
          <a:prstGeom prst="rect">
            <a:avLst/>
          </a:prstGeom>
          <a:solidFill>
            <a:srgbClr val="9DDAE7"/>
          </a:solid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352"/>
              </a:spcBef>
              <a:spcAft>
                <a:spcPts val="0"/>
              </a:spcAft>
              <a:buNone/>
            </a:pPr>
            <a:r>
              <a:rPr lang="en" sz="2000" b="1" dirty="0">
                <a:solidFill>
                  <a:srgbClr val="00395D"/>
                </a:solidFill>
              </a:rPr>
              <a:t>4. </a:t>
            </a:r>
            <a:br>
              <a:rPr lang="en" sz="1600" b="1" dirty="0">
                <a:solidFill>
                  <a:srgbClr val="00395D"/>
                </a:solidFill>
              </a:rPr>
            </a:br>
            <a:r>
              <a:rPr lang="en" sz="1600" dirty="0">
                <a:solidFill>
                  <a:srgbClr val="00395D"/>
                </a:solidFill>
              </a:rPr>
              <a:t>It then travels through another screening system before being discharged to the ocean.</a:t>
            </a:r>
            <a:endParaRPr sz="1600" dirty="0">
              <a:solidFill>
                <a:srgbClr val="00395D"/>
              </a:solidFill>
            </a:endParaRPr>
          </a:p>
        </p:txBody>
      </p:sp>
      <p:sp>
        <p:nvSpPr>
          <p:cNvPr id="203" name="Google Shape;203;p16"/>
          <p:cNvSpPr/>
          <p:nvPr/>
        </p:nvSpPr>
        <p:spPr>
          <a:xfrm>
            <a:off x="2086636" y="1205314"/>
            <a:ext cx="478583" cy="360000"/>
          </a:xfrm>
          <a:prstGeom prst="rightArrow">
            <a:avLst>
              <a:gd name="adj1" fmla="val 50000"/>
              <a:gd name="adj2" fmla="val 50000"/>
            </a:avLst>
          </a:prstGeom>
          <a:solidFill>
            <a:srgbClr val="14314E"/>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 name="Google Shape;203;p16">
            <a:extLst>
              <a:ext uri="{FF2B5EF4-FFF2-40B4-BE49-F238E27FC236}">
                <a16:creationId xmlns:a16="http://schemas.microsoft.com/office/drawing/2014/main" id="{B960A7D2-42DF-AA69-A0B2-6EDEBC1B8877}"/>
              </a:ext>
            </a:extLst>
          </p:cNvPr>
          <p:cNvSpPr/>
          <p:nvPr/>
        </p:nvSpPr>
        <p:spPr>
          <a:xfrm>
            <a:off x="4378086" y="1246195"/>
            <a:ext cx="478583" cy="360000"/>
          </a:xfrm>
          <a:prstGeom prst="rightArrow">
            <a:avLst>
              <a:gd name="adj1" fmla="val 50000"/>
              <a:gd name="adj2" fmla="val 50000"/>
            </a:avLst>
          </a:prstGeom>
          <a:solidFill>
            <a:srgbClr val="14314E"/>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Google Shape;203;p16">
            <a:extLst>
              <a:ext uri="{FF2B5EF4-FFF2-40B4-BE49-F238E27FC236}">
                <a16:creationId xmlns:a16="http://schemas.microsoft.com/office/drawing/2014/main" id="{D5E5151A-EBF8-24C5-1C88-FD0B2F77CB27}"/>
              </a:ext>
            </a:extLst>
          </p:cNvPr>
          <p:cNvSpPr/>
          <p:nvPr/>
        </p:nvSpPr>
        <p:spPr>
          <a:xfrm>
            <a:off x="6661909" y="1246195"/>
            <a:ext cx="478583" cy="360000"/>
          </a:xfrm>
          <a:prstGeom prst="rightArrow">
            <a:avLst>
              <a:gd name="adj1" fmla="val 50000"/>
              <a:gd name="adj2" fmla="val 50000"/>
            </a:avLst>
          </a:prstGeom>
          <a:solidFill>
            <a:srgbClr val="14314E"/>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 name="Google Shape;203;p16">
            <a:extLst>
              <a:ext uri="{FF2B5EF4-FFF2-40B4-BE49-F238E27FC236}">
                <a16:creationId xmlns:a16="http://schemas.microsoft.com/office/drawing/2014/main" id="{CC5395E9-245F-DFD3-4C26-CD9C342D42DE}"/>
              </a:ext>
            </a:extLst>
          </p:cNvPr>
          <p:cNvSpPr/>
          <p:nvPr/>
        </p:nvSpPr>
        <p:spPr>
          <a:xfrm>
            <a:off x="8937939" y="1221441"/>
            <a:ext cx="478583" cy="360000"/>
          </a:xfrm>
          <a:prstGeom prst="rightArrow">
            <a:avLst>
              <a:gd name="adj1" fmla="val 50000"/>
              <a:gd name="adj2" fmla="val 50000"/>
            </a:avLst>
          </a:prstGeom>
          <a:solidFill>
            <a:srgbClr val="14314E"/>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extLst>
      <p:ext uri="{BB962C8B-B14F-4D97-AF65-F5344CB8AC3E}">
        <p14:creationId xmlns:p14="http://schemas.microsoft.com/office/powerpoint/2010/main" val="2226773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3" name="Google Shape;79;p4">
            <a:extLst>
              <a:ext uri="{FF2B5EF4-FFF2-40B4-BE49-F238E27FC236}">
                <a16:creationId xmlns:a16="http://schemas.microsoft.com/office/drawing/2014/main" id="{9A199A3C-5984-3631-39A0-902813C1ACD2}"/>
              </a:ext>
            </a:extLst>
          </p:cNvPr>
          <p:cNvSpPr txBox="1">
            <a:spLocks/>
          </p:cNvSpPr>
          <p:nvPr/>
        </p:nvSpPr>
        <p:spPr>
          <a:xfrm>
            <a:off x="678545" y="711466"/>
            <a:ext cx="999898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90000"/>
              </a:lnSpc>
              <a:spcBef>
                <a:spcPts val="0"/>
              </a:spcBef>
              <a:spcAft>
                <a:spcPts val="0"/>
              </a:spcAft>
              <a:buClr>
                <a:schemeClr val="dk2"/>
              </a:buClr>
              <a:buSzPts val="4400"/>
              <a:buFont typeface="Calibri"/>
              <a:buNone/>
            </a:pPr>
            <a:r>
              <a:rPr lang="en-AU" sz="4200" b="1" i="0" dirty="0">
                <a:solidFill>
                  <a:srgbClr val="14314E"/>
                </a:solidFill>
                <a:latin typeface="Arial Black"/>
                <a:ea typeface="Arial Black"/>
                <a:cs typeface="Arial Black"/>
                <a:sym typeface="Arial Black"/>
              </a:rPr>
              <a:t>Lagoon based</a:t>
            </a:r>
            <a:r>
              <a:rPr lang="en-AU" sz="4200" b="1" dirty="0">
                <a:solidFill>
                  <a:srgbClr val="14314E"/>
                </a:solidFill>
                <a:latin typeface="Arial Black"/>
                <a:ea typeface="Arial Black"/>
                <a:cs typeface="Arial Black"/>
                <a:sym typeface="Arial Black"/>
              </a:rPr>
              <a:t> treatment plants</a:t>
            </a:r>
            <a:r>
              <a:rPr lang="en-AU" sz="4200" b="1" i="0" dirty="0">
                <a:solidFill>
                  <a:srgbClr val="14314E"/>
                </a:solidFill>
                <a:latin typeface="Arial Black"/>
                <a:ea typeface="Arial Black"/>
                <a:cs typeface="Arial Black"/>
                <a:sym typeface="Arial Black"/>
              </a:rPr>
              <a:t> </a:t>
            </a:r>
            <a:endParaRPr lang="en-AU" sz="4200" dirty="0">
              <a:solidFill>
                <a:srgbClr val="14314E"/>
              </a:solidFill>
            </a:endParaRPr>
          </a:p>
        </p:txBody>
      </p:sp>
      <p:sp>
        <p:nvSpPr>
          <p:cNvPr id="4" name="Google Shape;78;p4">
            <a:extLst>
              <a:ext uri="{FF2B5EF4-FFF2-40B4-BE49-F238E27FC236}">
                <a16:creationId xmlns:a16="http://schemas.microsoft.com/office/drawing/2014/main" id="{9E8DBADF-D895-1220-F1B1-C3E8FF032959}"/>
              </a:ext>
            </a:extLst>
          </p:cNvPr>
          <p:cNvSpPr txBox="1">
            <a:spLocks/>
          </p:cNvSpPr>
          <p:nvPr/>
        </p:nvSpPr>
        <p:spPr>
          <a:xfrm>
            <a:off x="678545" y="1807332"/>
            <a:ext cx="5969903" cy="354294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l" rtl="0">
              <a:lnSpc>
                <a:spcPct val="100000"/>
              </a:lnSpc>
              <a:spcBef>
                <a:spcPts val="392"/>
              </a:spcBef>
              <a:spcAft>
                <a:spcPts val="0"/>
              </a:spcAft>
              <a:buClr>
                <a:schemeClr val="dk1"/>
              </a:buClr>
              <a:buSzPct val="93006"/>
              <a:buNone/>
            </a:pPr>
            <a:r>
              <a:rPr lang="en-US" sz="2000" dirty="0">
                <a:solidFill>
                  <a:srgbClr val="14314E"/>
                </a:solidFill>
              </a:rPr>
              <a:t>All our other inland sewerage systems use lagoon-based treatment, which is essentially the same as Steps 4 and 5 of the biofiltration treatment process.</a:t>
            </a:r>
            <a:br>
              <a:rPr lang="en-US" sz="2000" dirty="0">
                <a:solidFill>
                  <a:srgbClr val="14314E"/>
                </a:solidFill>
              </a:rPr>
            </a:br>
            <a:r>
              <a:rPr lang="en-US" sz="2000" dirty="0">
                <a:solidFill>
                  <a:srgbClr val="14314E"/>
                </a:solidFill>
              </a:rPr>
              <a:t>Sewage from these towns flows to a primary lagoon where bacteria consume any remaining organic matter.</a:t>
            </a:r>
          </a:p>
          <a:p>
            <a:pPr marL="0" lvl="0" indent="0" algn="l" rtl="0">
              <a:lnSpc>
                <a:spcPct val="100000"/>
              </a:lnSpc>
              <a:spcBef>
                <a:spcPts val="392"/>
              </a:spcBef>
              <a:spcAft>
                <a:spcPts val="0"/>
              </a:spcAft>
              <a:buClr>
                <a:schemeClr val="dk1"/>
              </a:buClr>
              <a:buSzPct val="93006"/>
              <a:buNone/>
            </a:pPr>
            <a:r>
              <a:rPr lang="en-US" sz="2000" dirty="0">
                <a:solidFill>
                  <a:srgbClr val="14314E"/>
                </a:solidFill>
              </a:rPr>
              <a:t>After this primary treatment, the water flows to a maturation lagoon to settle, with sunlight (UV rays) killing harmful bacteria over time.</a:t>
            </a:r>
          </a:p>
        </p:txBody>
      </p:sp>
      <p:pic>
        <p:nvPicPr>
          <p:cNvPr id="9" name="Google Shape;214;p18">
            <a:extLst>
              <a:ext uri="{FF2B5EF4-FFF2-40B4-BE49-F238E27FC236}">
                <a16:creationId xmlns:a16="http://schemas.microsoft.com/office/drawing/2014/main" id="{691A20D7-E9EF-8A26-F0BB-16A3EBB64B68}"/>
              </a:ext>
            </a:extLst>
          </p:cNvPr>
          <p:cNvPicPr preferRelativeResize="0"/>
          <p:nvPr/>
        </p:nvPicPr>
        <p:blipFill rotWithShape="1">
          <a:blip r:embed="rId3"/>
          <a:srcRect l="16097" r="8906" b="4"/>
          <a:stretch/>
        </p:blipFill>
        <p:spPr>
          <a:xfrm>
            <a:off x="6723992" y="1811913"/>
            <a:ext cx="4536000" cy="4536000"/>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noFill/>
          <a:ln w="2857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10" name="Google Shape;79;p4">
            <a:extLst>
              <a:ext uri="{FF2B5EF4-FFF2-40B4-BE49-F238E27FC236}">
                <a16:creationId xmlns:a16="http://schemas.microsoft.com/office/drawing/2014/main" id="{9ADB967C-7AED-4F46-7BBC-9D26F3126A1D}"/>
              </a:ext>
            </a:extLst>
          </p:cNvPr>
          <p:cNvSpPr txBox="1">
            <a:spLocks/>
          </p:cNvSpPr>
          <p:nvPr/>
        </p:nvSpPr>
        <p:spPr>
          <a:xfrm>
            <a:off x="678545" y="711467"/>
            <a:ext cx="11261818" cy="127682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90000"/>
              </a:lnSpc>
              <a:spcBef>
                <a:spcPts val="0"/>
              </a:spcBef>
              <a:spcAft>
                <a:spcPts val="0"/>
              </a:spcAft>
              <a:buClr>
                <a:schemeClr val="dk2"/>
              </a:buClr>
              <a:buSzPts val="3240"/>
              <a:buFont typeface="Calibri"/>
              <a:buNone/>
            </a:pPr>
            <a:r>
              <a:rPr lang="en-US" sz="3200" b="1" i="0" dirty="0">
                <a:solidFill>
                  <a:srgbClr val="14314E"/>
                </a:solidFill>
              </a:rPr>
              <a:t>How does the lagoon treatment process work? </a:t>
            </a:r>
            <a:endParaRPr lang="en-US" sz="3200" b="1" dirty="0">
              <a:solidFill>
                <a:srgbClr val="14314E"/>
              </a:solidFill>
            </a:endParaRPr>
          </a:p>
        </p:txBody>
      </p:sp>
      <p:pic>
        <p:nvPicPr>
          <p:cNvPr id="6" name="Picture 5">
            <a:extLst>
              <a:ext uri="{FF2B5EF4-FFF2-40B4-BE49-F238E27FC236}">
                <a16:creationId xmlns:a16="http://schemas.microsoft.com/office/drawing/2014/main" id="{1051F09E-DC87-EAB5-5CAC-58AD964C1E9D}"/>
              </a:ext>
            </a:extLst>
          </p:cNvPr>
          <p:cNvPicPr>
            <a:picLocks noChangeAspect="1"/>
          </p:cNvPicPr>
          <p:nvPr/>
        </p:nvPicPr>
        <p:blipFill>
          <a:blip r:embed="rId3"/>
          <a:srcRect/>
          <a:stretch/>
        </p:blipFill>
        <p:spPr>
          <a:xfrm>
            <a:off x="8653433" y="1661067"/>
            <a:ext cx="2457592" cy="3477802"/>
          </a:xfrm>
          <a:prstGeom prst="rect">
            <a:avLst/>
          </a:prstGeom>
          <a:ln w="6350">
            <a:solidFill>
              <a:srgbClr val="14314E"/>
            </a:solidFill>
          </a:ln>
        </p:spPr>
      </p:pic>
      <p:sp>
        <p:nvSpPr>
          <p:cNvPr id="4" name="Google Shape;159;p13">
            <a:extLst>
              <a:ext uri="{FF2B5EF4-FFF2-40B4-BE49-F238E27FC236}">
                <a16:creationId xmlns:a16="http://schemas.microsoft.com/office/drawing/2014/main" id="{8EBB714F-6C99-D820-9603-302D05D22EE8}"/>
              </a:ext>
            </a:extLst>
          </p:cNvPr>
          <p:cNvSpPr txBox="1"/>
          <p:nvPr/>
        </p:nvSpPr>
        <p:spPr>
          <a:xfrm>
            <a:off x="8568107" y="5129698"/>
            <a:ext cx="3186943" cy="350925"/>
          </a:xfrm>
          <a:prstGeom prst="rect">
            <a:avLst/>
          </a:prstGeom>
          <a:noFill/>
          <a:ln>
            <a:noFill/>
          </a:ln>
        </p:spPr>
        <p:txBody>
          <a:bodyPr spcFirstLastPara="1" wrap="square" lIns="91425" tIns="45700" rIns="91425" bIns="45700" anchor="t" anchorCtr="0">
            <a:noAutofit/>
          </a:bodyPr>
          <a:lstStyle/>
          <a:p>
            <a:pPr>
              <a:buClr>
                <a:schemeClr val="dk1"/>
              </a:buClr>
              <a:buSzPct val="32187"/>
            </a:pPr>
            <a:r>
              <a:rPr lang="en" b="1" dirty="0">
                <a:solidFill>
                  <a:srgbClr val="14314E"/>
                </a:solidFill>
                <a:latin typeface="+mj-lt"/>
              </a:rPr>
              <a:t>Download the information sheet</a:t>
            </a:r>
            <a:endParaRPr lang="en" b="1" dirty="0">
              <a:solidFill>
                <a:srgbClr val="C00000"/>
              </a:solidFill>
              <a:latin typeface="+mj-lt"/>
            </a:endParaRPr>
          </a:p>
        </p:txBody>
      </p:sp>
      <p:sp>
        <p:nvSpPr>
          <p:cNvPr id="16" name="Google Shape;159;p13">
            <a:extLst>
              <a:ext uri="{FF2B5EF4-FFF2-40B4-BE49-F238E27FC236}">
                <a16:creationId xmlns:a16="http://schemas.microsoft.com/office/drawing/2014/main" id="{D598D959-C770-C111-D6CC-239B90506FCD}"/>
              </a:ext>
            </a:extLst>
          </p:cNvPr>
          <p:cNvSpPr txBox="1"/>
          <p:nvPr/>
        </p:nvSpPr>
        <p:spPr>
          <a:xfrm>
            <a:off x="8568107" y="5353205"/>
            <a:ext cx="2920243" cy="482303"/>
          </a:xfrm>
          <a:prstGeom prst="rect">
            <a:avLst/>
          </a:prstGeom>
          <a:noFill/>
          <a:ln>
            <a:noFill/>
          </a:ln>
        </p:spPr>
        <p:txBody>
          <a:bodyPr spcFirstLastPara="1" wrap="square" lIns="91425" tIns="45700" rIns="91425" bIns="45700" anchor="t" anchorCtr="0">
            <a:noAutofit/>
          </a:bodyPr>
          <a:lstStyle/>
          <a:p>
            <a:pPr>
              <a:buClr>
                <a:schemeClr val="dk1"/>
              </a:buClr>
              <a:buSzPct val="32187"/>
            </a:pPr>
            <a:r>
              <a:rPr lang="en" b="1" dirty="0">
                <a:solidFill>
                  <a:srgbClr val="14314E"/>
                </a:solidFill>
                <a:latin typeface="+mj-lt"/>
                <a:hlinkClick r:id="rId4">
                  <a:extLst>
                    <a:ext uri="{A12FA001-AC4F-418D-AE19-62706E023703}">
                      <ahyp:hlinkClr xmlns:ahyp="http://schemas.microsoft.com/office/drawing/2018/hyperlinkcolor" val="tx"/>
                    </a:ext>
                  </a:extLst>
                </a:hlinkClick>
              </a:rPr>
              <a:t>Inland Lagoon Sewage System</a:t>
            </a:r>
            <a:endParaRPr lang="en" b="1" dirty="0">
              <a:solidFill>
                <a:srgbClr val="14314E"/>
              </a:solidFill>
              <a:latin typeface="+mj-lt"/>
            </a:endParaRPr>
          </a:p>
        </p:txBody>
      </p:sp>
      <p:pic>
        <p:nvPicPr>
          <p:cNvPr id="3" name="Picture 2" descr="Diagram of water treatment&#10;&#10;Description automatically generated">
            <a:extLst>
              <a:ext uri="{FF2B5EF4-FFF2-40B4-BE49-F238E27FC236}">
                <a16:creationId xmlns:a16="http://schemas.microsoft.com/office/drawing/2014/main" id="{DF1C8D76-A329-8A98-38E4-665501C8AF5B}"/>
              </a:ext>
            </a:extLst>
          </p:cNvPr>
          <p:cNvPicPr>
            <a:picLocks noChangeAspect="1"/>
          </p:cNvPicPr>
          <p:nvPr/>
        </p:nvPicPr>
        <p:blipFill>
          <a:blip r:embed="rId5"/>
          <a:stretch>
            <a:fillRect/>
          </a:stretch>
        </p:blipFill>
        <p:spPr>
          <a:xfrm>
            <a:off x="527833" y="1627468"/>
            <a:ext cx="8040274" cy="379045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4" name="Picture 3" descr="A blue and black text on a black background&#10;&#10;Description automatically generated">
            <a:extLst>
              <a:ext uri="{FF2B5EF4-FFF2-40B4-BE49-F238E27FC236}">
                <a16:creationId xmlns:a16="http://schemas.microsoft.com/office/drawing/2014/main" id="{9FD2B974-56AB-6EC9-8F62-359487A7786C}"/>
              </a:ext>
            </a:extLst>
          </p:cNvPr>
          <p:cNvPicPr>
            <a:picLocks noChangeAspect="1"/>
          </p:cNvPicPr>
          <p:nvPr/>
        </p:nvPicPr>
        <p:blipFill rotWithShape="1">
          <a:blip r:embed="rId3"/>
          <a:srcRect t="19305"/>
          <a:stretch/>
        </p:blipFill>
        <p:spPr>
          <a:xfrm>
            <a:off x="-4424" y="363622"/>
            <a:ext cx="12196424" cy="649437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8" name="Google Shape;228;p19"/>
          <p:cNvSpPr txBox="1">
            <a:spLocks noGrp="1"/>
          </p:cNvSpPr>
          <p:nvPr>
            <p:ph type="body" idx="4294967295"/>
          </p:nvPr>
        </p:nvSpPr>
        <p:spPr>
          <a:xfrm>
            <a:off x="838200" y="1958975"/>
            <a:ext cx="10515600" cy="44894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3600"/>
              <a:buFont typeface="Calibri"/>
              <a:buNone/>
            </a:pPr>
            <a:endParaRPr sz="2600" b="1">
              <a:solidFill>
                <a:schemeClr val="dk2"/>
              </a:solidFill>
            </a:endParaRPr>
          </a:p>
          <a:p>
            <a:pPr marL="0" lvl="0" indent="0" algn="ctr" rtl="0">
              <a:lnSpc>
                <a:spcPct val="90000"/>
              </a:lnSpc>
              <a:spcBef>
                <a:spcPts val="0"/>
              </a:spcBef>
              <a:spcAft>
                <a:spcPts val="0"/>
              </a:spcAft>
              <a:buClr>
                <a:schemeClr val="dk2"/>
              </a:buClr>
              <a:buSzPts val="3600"/>
              <a:buFont typeface="Calibri"/>
              <a:buNone/>
            </a:pPr>
            <a:endParaRPr sz="2600" b="1">
              <a:solidFill>
                <a:schemeClr val="dk2"/>
              </a:solidFill>
            </a:endParaRPr>
          </a:p>
        </p:txBody>
      </p:sp>
      <p:pic>
        <p:nvPicPr>
          <p:cNvPr id="5" name="Picture 4" descr="A rocky beach with a pipe and a line of water&#10;&#10;Description automatically generated with medium confidence">
            <a:extLst>
              <a:ext uri="{FF2B5EF4-FFF2-40B4-BE49-F238E27FC236}">
                <a16:creationId xmlns:a16="http://schemas.microsoft.com/office/drawing/2014/main" id="{13D90178-8192-AC0A-E8E7-33FEEE4D5067}"/>
              </a:ext>
            </a:extLst>
          </p:cNvPr>
          <p:cNvPicPr>
            <a:picLocks noChangeAspect="1"/>
          </p:cNvPicPr>
          <p:nvPr/>
        </p:nvPicPr>
        <p:blipFill rotWithShape="1">
          <a:blip r:embed="rId3"/>
          <a:srcRect l="13200" r="11800"/>
          <a:stretch/>
        </p:blipFill>
        <p:spPr>
          <a:xfrm>
            <a:off x="6693831" y="2962384"/>
            <a:ext cx="3312000" cy="3312000"/>
          </a:xfrm>
          <a:custGeom>
            <a:avLst/>
            <a:gdLst/>
            <a:ahLst/>
            <a:cxnLst/>
            <a:rect l="l" t="t" r="r" b="b"/>
            <a:pathLst>
              <a:path w="2013902" h="2013902">
                <a:moveTo>
                  <a:pt x="1006951" y="0"/>
                </a:moveTo>
                <a:cubicBezTo>
                  <a:pt x="1563075" y="0"/>
                  <a:pt x="2013902" y="450827"/>
                  <a:pt x="2013902" y="1006951"/>
                </a:cubicBezTo>
                <a:cubicBezTo>
                  <a:pt x="2013902" y="1563075"/>
                  <a:pt x="1563075" y="2013902"/>
                  <a:pt x="1006951" y="2013902"/>
                </a:cubicBezTo>
                <a:cubicBezTo>
                  <a:pt x="450827" y="2013902"/>
                  <a:pt x="0" y="1563075"/>
                  <a:pt x="0" y="1006951"/>
                </a:cubicBezTo>
                <a:cubicBezTo>
                  <a:pt x="0" y="450827"/>
                  <a:pt x="450827" y="0"/>
                  <a:pt x="1006951" y="0"/>
                </a:cubicBezTo>
                <a:close/>
              </a:path>
            </a:pathLst>
          </a:custGeom>
        </p:spPr>
      </p:pic>
      <p:pic>
        <p:nvPicPr>
          <p:cNvPr id="6" name="Picture 5">
            <a:extLst>
              <a:ext uri="{FF2B5EF4-FFF2-40B4-BE49-F238E27FC236}">
                <a16:creationId xmlns:a16="http://schemas.microsoft.com/office/drawing/2014/main" id="{598C98C0-907C-BEB0-F8D3-630ED4A212A1}"/>
              </a:ext>
            </a:extLst>
          </p:cNvPr>
          <p:cNvPicPr>
            <a:picLocks noChangeAspect="1"/>
          </p:cNvPicPr>
          <p:nvPr/>
        </p:nvPicPr>
        <p:blipFill>
          <a:blip r:embed="rId4"/>
          <a:srcRect/>
          <a:stretch/>
        </p:blipFill>
        <p:spPr>
          <a:xfrm>
            <a:off x="8613904" y="1320643"/>
            <a:ext cx="3456000" cy="3456000"/>
          </a:xfrm>
          <a:custGeom>
            <a:avLst/>
            <a:gdLst/>
            <a:ahLst/>
            <a:cxnLst/>
            <a:rect l="l" t="t" r="r" b="b"/>
            <a:pathLst>
              <a:path w="2361890" h="2361890">
                <a:moveTo>
                  <a:pt x="1180945" y="0"/>
                </a:moveTo>
                <a:cubicBezTo>
                  <a:pt x="1833163" y="0"/>
                  <a:pt x="2361890" y="528727"/>
                  <a:pt x="2361890" y="1180945"/>
                </a:cubicBezTo>
                <a:cubicBezTo>
                  <a:pt x="2361890" y="1833163"/>
                  <a:pt x="1833163" y="2361890"/>
                  <a:pt x="1180945" y="2361890"/>
                </a:cubicBezTo>
                <a:cubicBezTo>
                  <a:pt x="528727" y="2361890"/>
                  <a:pt x="0" y="1833163"/>
                  <a:pt x="0" y="1180945"/>
                </a:cubicBezTo>
                <a:cubicBezTo>
                  <a:pt x="0" y="528727"/>
                  <a:pt x="528727" y="0"/>
                  <a:pt x="1180945" y="0"/>
                </a:cubicBezTo>
                <a:close/>
              </a:path>
            </a:pathLst>
          </a:custGeom>
        </p:spPr>
      </p:pic>
      <p:sp>
        <p:nvSpPr>
          <p:cNvPr id="3" name="Google Shape;79;p4">
            <a:extLst>
              <a:ext uri="{FF2B5EF4-FFF2-40B4-BE49-F238E27FC236}">
                <a16:creationId xmlns:a16="http://schemas.microsoft.com/office/drawing/2014/main" id="{71854977-97A8-0B49-93D7-13FDAB92FA89}"/>
              </a:ext>
            </a:extLst>
          </p:cNvPr>
          <p:cNvSpPr txBox="1">
            <a:spLocks/>
          </p:cNvSpPr>
          <p:nvPr/>
        </p:nvSpPr>
        <p:spPr>
          <a:xfrm>
            <a:off x="678544" y="711466"/>
            <a:ext cx="9932305" cy="14697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90000"/>
              </a:lnSpc>
              <a:buClr>
                <a:schemeClr val="dk2"/>
              </a:buClr>
              <a:buSzPts val="2000"/>
            </a:pPr>
            <a:r>
              <a:rPr lang="en-AU" sz="3200" b="1" dirty="0">
                <a:solidFill>
                  <a:srgbClr val="14314E"/>
                </a:solidFill>
              </a:rPr>
              <a:t>What happens to the treated water?</a:t>
            </a:r>
          </a:p>
        </p:txBody>
      </p:sp>
      <p:sp>
        <p:nvSpPr>
          <p:cNvPr id="12" name="Google Shape;78;p4">
            <a:extLst>
              <a:ext uri="{FF2B5EF4-FFF2-40B4-BE49-F238E27FC236}">
                <a16:creationId xmlns:a16="http://schemas.microsoft.com/office/drawing/2014/main" id="{46452A96-8098-852D-DB7E-FB376F8CD390}"/>
              </a:ext>
            </a:extLst>
          </p:cNvPr>
          <p:cNvSpPr txBox="1">
            <a:spLocks/>
          </p:cNvSpPr>
          <p:nvPr/>
        </p:nvSpPr>
        <p:spPr>
          <a:xfrm>
            <a:off x="678545" y="1807332"/>
            <a:ext cx="5760355" cy="374574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l" rtl="0">
              <a:lnSpc>
                <a:spcPct val="100000"/>
              </a:lnSpc>
              <a:spcBef>
                <a:spcPts val="392"/>
              </a:spcBef>
              <a:spcAft>
                <a:spcPts val="0"/>
              </a:spcAft>
              <a:buClr>
                <a:schemeClr val="dk1"/>
              </a:buClr>
              <a:buSzPct val="93006"/>
              <a:buNone/>
            </a:pPr>
            <a:r>
              <a:rPr lang="en-US" sz="2000" b="1" dirty="0">
                <a:solidFill>
                  <a:srgbClr val="14314E"/>
                </a:solidFill>
              </a:rPr>
              <a:t>All our other inland sewerage systems use lagoon-based treatment, which is essentially the same as Steps 4 and 5 of the biofiltration treatment process. </a:t>
            </a:r>
          </a:p>
          <a:p>
            <a:pPr marL="0" lvl="0" indent="0" algn="l" rtl="0">
              <a:lnSpc>
                <a:spcPct val="100000"/>
              </a:lnSpc>
              <a:spcBef>
                <a:spcPts val="392"/>
              </a:spcBef>
              <a:spcAft>
                <a:spcPts val="0"/>
              </a:spcAft>
              <a:buClr>
                <a:schemeClr val="dk1"/>
              </a:buClr>
              <a:buSzPct val="93006"/>
              <a:buNone/>
            </a:pPr>
            <a:r>
              <a:rPr lang="en-US" sz="2000" b="1" dirty="0">
                <a:solidFill>
                  <a:srgbClr val="14314E"/>
                </a:solidFill>
              </a:rPr>
              <a:t>Sewage from these towns flows to a primary lagoon where bacteria consume any remaining organic matter.</a:t>
            </a:r>
          </a:p>
          <a:p>
            <a:pPr marL="0" lvl="0" indent="0" algn="l" rtl="0">
              <a:lnSpc>
                <a:spcPct val="100000"/>
              </a:lnSpc>
              <a:spcBef>
                <a:spcPts val="392"/>
              </a:spcBef>
              <a:spcAft>
                <a:spcPts val="0"/>
              </a:spcAft>
              <a:buClr>
                <a:schemeClr val="dk1"/>
              </a:buClr>
              <a:buSzPct val="93006"/>
              <a:buNone/>
            </a:pPr>
            <a:r>
              <a:rPr lang="en-US" sz="2000" b="1" dirty="0">
                <a:solidFill>
                  <a:srgbClr val="14314E"/>
                </a:solidFill>
              </a:rPr>
              <a:t>After this primary treatment, the water flows to a maturation lagoon to settle, with sunlight (UV rays) killing harmful bacteria over time.</a:t>
            </a:r>
          </a:p>
        </p:txBody>
      </p:sp>
      <p:pic>
        <p:nvPicPr>
          <p:cNvPr id="13" name="Google Shape;172;p12">
            <a:extLst>
              <a:ext uri="{FF2B5EF4-FFF2-40B4-BE49-F238E27FC236}">
                <a16:creationId xmlns:a16="http://schemas.microsoft.com/office/drawing/2014/main" id="{DDE4BEE0-7CF2-1555-B14C-D07C67897DC7}"/>
              </a:ext>
            </a:extLst>
          </p:cNvPr>
          <p:cNvPicPr preferRelativeResize="0"/>
          <p:nvPr/>
        </p:nvPicPr>
        <p:blipFill>
          <a:blip r:embed="rId5"/>
          <a:srcRect/>
          <a:stretch/>
        </p:blipFill>
        <p:spPr>
          <a:xfrm>
            <a:off x="6693831" y="2962583"/>
            <a:ext cx="3312000" cy="3312000"/>
          </a:xfrm>
          <a:custGeom>
            <a:avLst/>
            <a:gdLst/>
            <a:ahLst/>
            <a:cxnLst/>
            <a:rect l="l" t="t" r="r" b="b"/>
            <a:pathLst>
              <a:path w="2228656" h="2228656">
                <a:moveTo>
                  <a:pt x="1114328" y="0"/>
                </a:moveTo>
                <a:cubicBezTo>
                  <a:pt x="1729754" y="0"/>
                  <a:pt x="2228656" y="498902"/>
                  <a:pt x="2228656" y="1114328"/>
                </a:cubicBezTo>
                <a:cubicBezTo>
                  <a:pt x="2228656" y="1729754"/>
                  <a:pt x="1729754" y="2228656"/>
                  <a:pt x="1114328" y="2228656"/>
                </a:cubicBezTo>
                <a:cubicBezTo>
                  <a:pt x="498902" y="2228656"/>
                  <a:pt x="0" y="1729754"/>
                  <a:pt x="0" y="1114328"/>
                </a:cubicBezTo>
                <a:cubicBezTo>
                  <a:pt x="0" y="498902"/>
                  <a:pt x="498902" y="0"/>
                  <a:pt x="1114328" y="0"/>
                </a:cubicBezTo>
                <a:close/>
              </a:path>
            </a:pathLst>
          </a:cu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41" name="Google Shape;241;p20"/>
          <p:cNvSpPr txBox="1"/>
          <p:nvPr/>
        </p:nvSpPr>
        <p:spPr>
          <a:xfrm>
            <a:off x="678546" y="2934191"/>
            <a:ext cx="2943300" cy="2107800"/>
          </a:xfrm>
          <a:prstGeom prst="rect">
            <a:avLst/>
          </a:prstGeom>
          <a:noFill/>
          <a:ln>
            <a:noFill/>
          </a:ln>
        </p:spPr>
        <p:txBody>
          <a:bodyPr spcFirstLastPara="1" wrap="square" lIns="91425" tIns="91425" rIns="91425" bIns="91425" anchor="t" anchorCtr="0">
            <a:noAutofit/>
          </a:bodyPr>
          <a:lstStyle/>
          <a:p>
            <a:pPr marL="0" lvl="0" indent="0" rtl="0">
              <a:spcBef>
                <a:spcPts val="480"/>
              </a:spcBef>
              <a:spcAft>
                <a:spcPts val="0"/>
              </a:spcAft>
              <a:buNone/>
            </a:pPr>
            <a:r>
              <a:rPr lang="en" sz="2000" b="1" dirty="0">
                <a:solidFill>
                  <a:schemeClr val="dk1"/>
                </a:solidFill>
              </a:rPr>
              <a:t>Wannon Water is currently investigating recycled water opportunities at the Warrnambool Sewage Treatment Plant.</a:t>
            </a:r>
            <a:endParaRPr sz="2000" b="1" dirty="0"/>
          </a:p>
        </p:txBody>
      </p:sp>
      <p:sp>
        <p:nvSpPr>
          <p:cNvPr id="242" name="Google Shape;242;p20"/>
          <p:cNvSpPr txBox="1"/>
          <p:nvPr/>
        </p:nvSpPr>
        <p:spPr>
          <a:xfrm>
            <a:off x="7210425" y="2934191"/>
            <a:ext cx="4700975" cy="2965500"/>
          </a:xfrm>
          <a:prstGeom prst="rect">
            <a:avLst/>
          </a:prstGeom>
          <a:noFill/>
          <a:ln>
            <a:noFill/>
          </a:ln>
        </p:spPr>
        <p:txBody>
          <a:bodyPr spcFirstLastPara="1" wrap="square" lIns="91425" tIns="91425" rIns="91425" bIns="91425" anchor="t" anchorCtr="0">
            <a:noAutofit/>
          </a:bodyPr>
          <a:lstStyle/>
          <a:p>
            <a:pPr marL="0" lvl="0" indent="0" algn="l" rtl="0">
              <a:spcBef>
                <a:spcPts val="480"/>
              </a:spcBef>
              <a:spcAft>
                <a:spcPts val="0"/>
              </a:spcAft>
              <a:buNone/>
            </a:pPr>
            <a:r>
              <a:rPr lang="en" sz="2000" b="1" dirty="0">
                <a:solidFill>
                  <a:schemeClr val="dk1"/>
                </a:solidFill>
              </a:rPr>
              <a:t>Because of our region’s sufficient and reliable rainfall, </a:t>
            </a:r>
            <a:r>
              <a:rPr lang="en" sz="2000" dirty="0" err="1">
                <a:solidFill>
                  <a:schemeClr val="dk1"/>
                </a:solidFill>
              </a:rPr>
              <a:t>Wannon</a:t>
            </a:r>
            <a:r>
              <a:rPr lang="en" sz="2000" dirty="0">
                <a:solidFill>
                  <a:schemeClr val="dk1"/>
                </a:solidFill>
              </a:rPr>
              <a:t> Water currently only recycles around </a:t>
            </a:r>
            <a:r>
              <a:rPr lang="en" sz="2000" b="1" dirty="0">
                <a:solidFill>
                  <a:schemeClr val="dk1"/>
                </a:solidFill>
              </a:rPr>
              <a:t>15 - 20%</a:t>
            </a:r>
            <a:r>
              <a:rPr lang="en" sz="2000" dirty="0">
                <a:solidFill>
                  <a:schemeClr val="dk1"/>
                </a:solidFill>
              </a:rPr>
              <a:t> of the effluent produced in the region. </a:t>
            </a:r>
            <a:endParaRPr sz="2000" dirty="0">
              <a:solidFill>
                <a:schemeClr val="dk1"/>
              </a:solidFill>
            </a:endParaRPr>
          </a:p>
          <a:p>
            <a:pPr marL="0" lvl="0" indent="0" algn="l" rtl="0">
              <a:spcBef>
                <a:spcPts val="480"/>
              </a:spcBef>
              <a:spcAft>
                <a:spcPts val="0"/>
              </a:spcAft>
              <a:buNone/>
            </a:pPr>
            <a:r>
              <a:rPr lang="en" sz="2000" dirty="0">
                <a:solidFill>
                  <a:schemeClr val="dk1"/>
                </a:solidFill>
              </a:rPr>
              <a:t>There is a limited market for use of recycled water as we have sufficient and reliable rainfall for our current population needs.</a:t>
            </a:r>
            <a:endParaRPr sz="2800" dirty="0">
              <a:solidFill>
                <a:schemeClr val="dk1"/>
              </a:solidFill>
            </a:endParaRPr>
          </a:p>
        </p:txBody>
      </p:sp>
      <p:pic>
        <p:nvPicPr>
          <p:cNvPr id="8" name="Google Shape;243;p20">
            <a:extLst>
              <a:ext uri="{FF2B5EF4-FFF2-40B4-BE49-F238E27FC236}">
                <a16:creationId xmlns:a16="http://schemas.microsoft.com/office/drawing/2014/main" id="{84398D27-D0E4-6595-7812-C70D7517BE67}"/>
              </a:ext>
            </a:extLst>
          </p:cNvPr>
          <p:cNvPicPr preferRelativeResize="0"/>
          <p:nvPr/>
        </p:nvPicPr>
        <p:blipFill>
          <a:blip r:embed="rId3"/>
          <a:srcRect/>
          <a:stretch/>
        </p:blipFill>
        <p:spPr>
          <a:xfrm>
            <a:off x="3617611" y="2905616"/>
            <a:ext cx="3456000" cy="3456000"/>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noFill/>
        </p:spPr>
      </p:pic>
      <p:sp>
        <p:nvSpPr>
          <p:cNvPr id="6" name="Google Shape;79;p4">
            <a:extLst>
              <a:ext uri="{FF2B5EF4-FFF2-40B4-BE49-F238E27FC236}">
                <a16:creationId xmlns:a16="http://schemas.microsoft.com/office/drawing/2014/main" id="{B5CCC99A-BC7F-526D-5F5B-095EA503AC07}"/>
              </a:ext>
            </a:extLst>
          </p:cNvPr>
          <p:cNvSpPr txBox="1">
            <a:spLocks/>
          </p:cNvSpPr>
          <p:nvPr/>
        </p:nvSpPr>
        <p:spPr>
          <a:xfrm>
            <a:off x="678544" y="711466"/>
            <a:ext cx="9932305" cy="14697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dk2"/>
              </a:buClr>
              <a:buSzPts val="2000"/>
            </a:pPr>
            <a:r>
              <a:rPr lang="en-US" sz="3200" b="1" dirty="0">
                <a:solidFill>
                  <a:srgbClr val="14314E"/>
                </a:solidFill>
              </a:rPr>
              <a:t>Could the effluent be recycled for other uses?</a:t>
            </a:r>
          </a:p>
        </p:txBody>
      </p:sp>
      <p:sp>
        <p:nvSpPr>
          <p:cNvPr id="9" name="Google Shape;78;p4">
            <a:extLst>
              <a:ext uri="{FF2B5EF4-FFF2-40B4-BE49-F238E27FC236}">
                <a16:creationId xmlns:a16="http://schemas.microsoft.com/office/drawing/2014/main" id="{68F614DB-AFE5-0439-ECCF-65A065008601}"/>
              </a:ext>
            </a:extLst>
          </p:cNvPr>
          <p:cNvSpPr txBox="1">
            <a:spLocks/>
          </p:cNvSpPr>
          <p:nvPr/>
        </p:nvSpPr>
        <p:spPr>
          <a:xfrm>
            <a:off x="678546" y="1807332"/>
            <a:ext cx="7617730" cy="86919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rtl="0">
              <a:lnSpc>
                <a:spcPct val="100000"/>
              </a:lnSpc>
              <a:spcBef>
                <a:spcPts val="0"/>
              </a:spcBef>
              <a:spcAft>
                <a:spcPts val="0"/>
              </a:spcAft>
              <a:buClr>
                <a:schemeClr val="dk1"/>
              </a:buClr>
              <a:buSzPts val="2400"/>
              <a:buFont typeface="Arial"/>
              <a:buNone/>
            </a:pPr>
            <a:r>
              <a:rPr lang="en-US" sz="2000" b="1" dirty="0">
                <a:solidFill>
                  <a:srgbClr val="14314E"/>
                </a:solidFill>
              </a:rPr>
              <a:t>One of Wannon Water’s main functions is to develop and implement programs for the recycling and reuse of effluent. </a:t>
            </a:r>
            <a:endParaRPr lang="en-US" sz="1100" b="1" dirty="0">
              <a:solidFill>
                <a:srgbClr val="14314E"/>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41" name="Google Shape;241;p20"/>
          <p:cNvSpPr txBox="1"/>
          <p:nvPr/>
        </p:nvSpPr>
        <p:spPr>
          <a:xfrm>
            <a:off x="678545" y="2743691"/>
            <a:ext cx="7084329" cy="63859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0000"/>
              </a:buClr>
              <a:buSzPts val="1100"/>
              <a:buFont typeface="Arial"/>
              <a:buNone/>
            </a:pPr>
            <a:r>
              <a:rPr lang="en-US" sz="2000" b="1" i="1" dirty="0">
                <a:solidFill>
                  <a:srgbClr val="17314F"/>
                </a:solidFill>
              </a:rPr>
              <a:t>Compare and discuss the following rainfall data…</a:t>
            </a:r>
          </a:p>
        </p:txBody>
      </p:sp>
      <p:sp>
        <p:nvSpPr>
          <p:cNvPr id="6" name="Google Shape;79;p4">
            <a:extLst>
              <a:ext uri="{FF2B5EF4-FFF2-40B4-BE49-F238E27FC236}">
                <a16:creationId xmlns:a16="http://schemas.microsoft.com/office/drawing/2014/main" id="{B5CCC99A-BC7F-526D-5F5B-095EA503AC07}"/>
              </a:ext>
            </a:extLst>
          </p:cNvPr>
          <p:cNvSpPr txBox="1">
            <a:spLocks/>
          </p:cNvSpPr>
          <p:nvPr/>
        </p:nvSpPr>
        <p:spPr>
          <a:xfrm>
            <a:off x="678544" y="711466"/>
            <a:ext cx="9932305" cy="14697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rtl="0">
              <a:spcBef>
                <a:spcPts val="0"/>
              </a:spcBef>
              <a:spcAft>
                <a:spcPts val="0"/>
              </a:spcAft>
              <a:buNone/>
            </a:pPr>
            <a:r>
              <a:rPr lang="en-AU" sz="3200" b="1" dirty="0">
                <a:solidFill>
                  <a:srgbClr val="14314E"/>
                </a:solidFill>
              </a:rPr>
              <a:t>Water Scarcity - global perspectives</a:t>
            </a:r>
          </a:p>
        </p:txBody>
      </p:sp>
      <p:sp>
        <p:nvSpPr>
          <p:cNvPr id="9" name="Google Shape;78;p4">
            <a:extLst>
              <a:ext uri="{FF2B5EF4-FFF2-40B4-BE49-F238E27FC236}">
                <a16:creationId xmlns:a16="http://schemas.microsoft.com/office/drawing/2014/main" id="{68F614DB-AFE5-0439-ECCF-65A065008601}"/>
              </a:ext>
            </a:extLst>
          </p:cNvPr>
          <p:cNvSpPr txBox="1">
            <a:spLocks/>
          </p:cNvSpPr>
          <p:nvPr/>
        </p:nvSpPr>
        <p:spPr>
          <a:xfrm>
            <a:off x="678547" y="1807332"/>
            <a:ext cx="7779654" cy="86919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rtl="0">
              <a:spcBef>
                <a:spcPts val="0"/>
              </a:spcBef>
              <a:spcAft>
                <a:spcPts val="0"/>
              </a:spcAft>
              <a:buClr>
                <a:srgbClr val="000000"/>
              </a:buClr>
              <a:buSzPts val="1100"/>
              <a:buFont typeface="Arial"/>
              <a:buNone/>
            </a:pPr>
            <a:r>
              <a:rPr lang="en-US" sz="2000" b="1" dirty="0">
                <a:solidFill>
                  <a:srgbClr val="14314E"/>
                </a:solidFill>
              </a:rPr>
              <a:t>Some areas of our world have much lower rainfall than our region and therefore they need to use water and wastewater very carefully to ensure water security.</a:t>
            </a:r>
          </a:p>
        </p:txBody>
      </p:sp>
      <p:pic>
        <p:nvPicPr>
          <p:cNvPr id="2" name="Google Shape;252;p21">
            <a:extLst>
              <a:ext uri="{FF2B5EF4-FFF2-40B4-BE49-F238E27FC236}">
                <a16:creationId xmlns:a16="http://schemas.microsoft.com/office/drawing/2014/main" id="{44F56A74-3459-E89A-C59C-2E07D48F141D}"/>
              </a:ext>
            </a:extLst>
          </p:cNvPr>
          <p:cNvPicPr preferRelativeResize="0"/>
          <p:nvPr/>
        </p:nvPicPr>
        <p:blipFill rotWithShape="1">
          <a:blip r:embed="rId3"/>
          <a:srcRect l="19134" r="14620" b="6"/>
          <a:stretch/>
        </p:blipFill>
        <p:spPr>
          <a:xfrm>
            <a:off x="8613904" y="1320643"/>
            <a:ext cx="3456000" cy="3456000"/>
          </a:xfrm>
          <a:custGeom>
            <a:avLst/>
            <a:gdLst/>
            <a:ahLst/>
            <a:cxnLst/>
            <a:rect l="l" t="t" r="r" b="b"/>
            <a:pathLst>
              <a:path w="2255084" h="2255084">
                <a:moveTo>
                  <a:pt x="1127542" y="0"/>
                </a:moveTo>
                <a:cubicBezTo>
                  <a:pt x="1750266" y="0"/>
                  <a:pt x="2255084" y="504818"/>
                  <a:pt x="2255084" y="1127542"/>
                </a:cubicBezTo>
                <a:cubicBezTo>
                  <a:pt x="2255084" y="1750266"/>
                  <a:pt x="1750266" y="2255084"/>
                  <a:pt x="1127542" y="2255084"/>
                </a:cubicBezTo>
                <a:cubicBezTo>
                  <a:pt x="504818" y="2255084"/>
                  <a:pt x="0" y="1750266"/>
                  <a:pt x="0" y="1127542"/>
                </a:cubicBezTo>
                <a:cubicBezTo>
                  <a:pt x="0" y="504818"/>
                  <a:pt x="504818" y="0"/>
                  <a:pt x="1127542" y="0"/>
                </a:cubicBezTo>
                <a:close/>
              </a:path>
            </a:pathLst>
          </a:custGeom>
          <a:noFill/>
        </p:spPr>
      </p:pic>
      <p:pic>
        <p:nvPicPr>
          <p:cNvPr id="3" name="Google Shape;254;p21">
            <a:extLst>
              <a:ext uri="{FF2B5EF4-FFF2-40B4-BE49-F238E27FC236}">
                <a16:creationId xmlns:a16="http://schemas.microsoft.com/office/drawing/2014/main" id="{6CE07142-770E-B831-AA22-E4E5E86D2EB0}"/>
              </a:ext>
            </a:extLst>
          </p:cNvPr>
          <p:cNvPicPr preferRelativeResize="0"/>
          <p:nvPr/>
        </p:nvPicPr>
        <p:blipFill rotWithShape="1">
          <a:blip r:embed="rId4"/>
          <a:srcRect l="17766" r="15987" b="5"/>
          <a:stretch/>
        </p:blipFill>
        <p:spPr>
          <a:xfrm>
            <a:off x="6693831" y="2962583"/>
            <a:ext cx="3312000" cy="3312000"/>
          </a:xfrm>
          <a:custGeom>
            <a:avLst/>
            <a:gdLst/>
            <a:ahLst/>
            <a:cxnLst/>
            <a:rect l="l" t="t" r="r" b="b"/>
            <a:pathLst>
              <a:path w="2013902" h="2013902">
                <a:moveTo>
                  <a:pt x="1006951" y="0"/>
                </a:moveTo>
                <a:cubicBezTo>
                  <a:pt x="1563075" y="0"/>
                  <a:pt x="2013902" y="450827"/>
                  <a:pt x="2013902" y="1006951"/>
                </a:cubicBezTo>
                <a:cubicBezTo>
                  <a:pt x="2013902" y="1563075"/>
                  <a:pt x="1563075" y="2013902"/>
                  <a:pt x="1006951" y="2013902"/>
                </a:cubicBezTo>
                <a:cubicBezTo>
                  <a:pt x="450827" y="2013902"/>
                  <a:pt x="0" y="1563075"/>
                  <a:pt x="0" y="1006951"/>
                </a:cubicBezTo>
                <a:cubicBezTo>
                  <a:pt x="0" y="450827"/>
                  <a:pt x="450827" y="0"/>
                  <a:pt x="1006951" y="0"/>
                </a:cubicBezTo>
                <a:close/>
              </a:path>
            </a:pathLst>
          </a:custGeom>
          <a:noFill/>
        </p:spPr>
      </p:pic>
      <p:sp>
        <p:nvSpPr>
          <p:cNvPr id="7" name="Google Shape;241;p20">
            <a:extLst>
              <a:ext uri="{FF2B5EF4-FFF2-40B4-BE49-F238E27FC236}">
                <a16:creationId xmlns:a16="http://schemas.microsoft.com/office/drawing/2014/main" id="{8FC50414-E67E-7154-59A1-452B7E95B056}"/>
              </a:ext>
            </a:extLst>
          </p:cNvPr>
          <p:cNvSpPr txBox="1"/>
          <p:nvPr/>
        </p:nvSpPr>
        <p:spPr>
          <a:xfrm>
            <a:off x="678545" y="3217480"/>
            <a:ext cx="3645805" cy="2107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0000"/>
              </a:buClr>
              <a:buSzPts val="1600"/>
              <a:buFont typeface="Arial"/>
              <a:buNone/>
            </a:pPr>
            <a:r>
              <a:rPr lang="en-US" sz="2000" b="1" dirty="0">
                <a:solidFill>
                  <a:srgbClr val="17314F"/>
                </a:solidFill>
              </a:rPr>
              <a:t>Mean annual rainfall:</a:t>
            </a:r>
            <a:endParaRPr lang="en-US" sz="2000" b="1" dirty="0">
              <a:solidFill>
                <a:srgbClr val="17314F"/>
              </a:solidFill>
              <a:latin typeface="Arial"/>
              <a:ea typeface="Arial"/>
              <a:cs typeface="Arial"/>
              <a:sym typeface="Arial"/>
            </a:endParaRPr>
          </a:p>
          <a:p>
            <a:pPr marL="457200" marR="0" lvl="0" indent="-361950" algn="l" rtl="0">
              <a:spcBef>
                <a:spcPts val="0"/>
              </a:spcBef>
              <a:spcAft>
                <a:spcPts val="0"/>
              </a:spcAft>
              <a:buClr>
                <a:srgbClr val="17314F"/>
              </a:buClr>
              <a:buSzPts val="2100"/>
              <a:buFont typeface="Arial" panose="020B0604020202020204" pitchFamily="34" charset="0"/>
              <a:buChar char="•"/>
            </a:pPr>
            <a:r>
              <a:rPr lang="en-US" sz="2000" dirty="0">
                <a:solidFill>
                  <a:srgbClr val="17314F"/>
                </a:solidFill>
                <a:latin typeface="Arial"/>
                <a:ea typeface="Arial"/>
                <a:cs typeface="Arial"/>
                <a:sym typeface="Arial"/>
              </a:rPr>
              <a:t>Warrnambool - 743 mm</a:t>
            </a:r>
          </a:p>
          <a:p>
            <a:pPr marL="457200" marR="0" lvl="0" indent="-361950" algn="l" rtl="0">
              <a:spcBef>
                <a:spcPts val="0"/>
              </a:spcBef>
              <a:spcAft>
                <a:spcPts val="0"/>
              </a:spcAft>
              <a:buClr>
                <a:srgbClr val="17314F"/>
              </a:buClr>
              <a:buSzPts val="2100"/>
              <a:buFont typeface="Arial" panose="020B0604020202020204" pitchFamily="34" charset="0"/>
              <a:buChar char="•"/>
            </a:pPr>
            <a:r>
              <a:rPr lang="en-US" sz="2000" dirty="0">
                <a:solidFill>
                  <a:srgbClr val="17314F"/>
                </a:solidFill>
                <a:latin typeface="Arial"/>
                <a:ea typeface="Arial"/>
                <a:cs typeface="Arial"/>
                <a:sym typeface="Arial"/>
              </a:rPr>
              <a:t>Casterton - 655 mm</a:t>
            </a:r>
          </a:p>
          <a:p>
            <a:pPr marL="457200" marR="0" lvl="0" indent="-361950" algn="l" rtl="0">
              <a:spcBef>
                <a:spcPts val="0"/>
              </a:spcBef>
              <a:spcAft>
                <a:spcPts val="0"/>
              </a:spcAft>
              <a:buClr>
                <a:srgbClr val="17314F"/>
              </a:buClr>
              <a:buSzPts val="2100"/>
              <a:buFont typeface="Arial" panose="020B0604020202020204" pitchFamily="34" charset="0"/>
              <a:buChar char="•"/>
            </a:pPr>
            <a:r>
              <a:rPr lang="en-US" sz="2000" dirty="0">
                <a:solidFill>
                  <a:srgbClr val="17314F"/>
                </a:solidFill>
                <a:latin typeface="Arial"/>
                <a:ea typeface="Arial"/>
                <a:cs typeface="Arial"/>
                <a:sym typeface="Arial"/>
              </a:rPr>
              <a:t>China - 645 mm</a:t>
            </a:r>
          </a:p>
          <a:p>
            <a:pPr marL="457200" marR="0" lvl="0" indent="-361950" algn="l" rtl="0">
              <a:spcBef>
                <a:spcPts val="0"/>
              </a:spcBef>
              <a:spcAft>
                <a:spcPts val="0"/>
              </a:spcAft>
              <a:buClr>
                <a:srgbClr val="17314F"/>
              </a:buClr>
              <a:buSzPts val="2100"/>
              <a:buFont typeface="Arial" panose="020B0604020202020204" pitchFamily="34" charset="0"/>
              <a:buChar char="•"/>
            </a:pPr>
            <a:r>
              <a:rPr lang="en-US" sz="2000" dirty="0">
                <a:solidFill>
                  <a:srgbClr val="17314F"/>
                </a:solidFill>
                <a:latin typeface="Arial"/>
                <a:ea typeface="Arial"/>
                <a:cs typeface="Arial"/>
                <a:sym typeface="Arial"/>
              </a:rPr>
              <a:t>Iraq - 213 mm</a:t>
            </a:r>
          </a:p>
          <a:p>
            <a:pPr marL="457200" marR="0" lvl="0" indent="-361950" algn="l" rtl="0">
              <a:spcBef>
                <a:spcPts val="0"/>
              </a:spcBef>
              <a:spcAft>
                <a:spcPts val="0"/>
              </a:spcAft>
              <a:buClr>
                <a:srgbClr val="17314F"/>
              </a:buClr>
              <a:buSzPts val="2100"/>
              <a:buFont typeface="Arial" panose="020B0604020202020204" pitchFamily="34" charset="0"/>
              <a:buChar char="•"/>
            </a:pPr>
            <a:r>
              <a:rPr lang="en-US" sz="2000" dirty="0">
                <a:solidFill>
                  <a:srgbClr val="17314F"/>
                </a:solidFill>
                <a:latin typeface="Arial"/>
                <a:ea typeface="Arial"/>
                <a:cs typeface="Arial"/>
                <a:sym typeface="Arial"/>
              </a:rPr>
              <a:t>Egypt - 200 mm</a:t>
            </a:r>
          </a:p>
          <a:p>
            <a:pPr marL="457200" marR="0" lvl="0" indent="-361950" algn="l" rtl="0">
              <a:spcBef>
                <a:spcPts val="0"/>
              </a:spcBef>
              <a:spcAft>
                <a:spcPts val="0"/>
              </a:spcAft>
              <a:buClr>
                <a:srgbClr val="17314F"/>
              </a:buClr>
              <a:buSzPts val="2100"/>
              <a:buFont typeface="Arial" panose="020B0604020202020204" pitchFamily="34" charset="0"/>
              <a:buChar char="•"/>
            </a:pPr>
            <a:r>
              <a:rPr lang="en-US" sz="2000" dirty="0">
                <a:solidFill>
                  <a:srgbClr val="17314F"/>
                </a:solidFill>
                <a:latin typeface="Arial"/>
                <a:ea typeface="Arial"/>
                <a:cs typeface="Arial"/>
                <a:sym typeface="Arial"/>
              </a:rPr>
              <a:t>Bahrain - 80 mm</a:t>
            </a:r>
          </a:p>
          <a:p>
            <a:pPr marL="457200" marR="0" lvl="0" indent="-361950" algn="l" rtl="0">
              <a:spcBef>
                <a:spcPts val="0"/>
              </a:spcBef>
              <a:spcAft>
                <a:spcPts val="0"/>
              </a:spcAft>
              <a:buClr>
                <a:srgbClr val="17314F"/>
              </a:buClr>
              <a:buSzPts val="2100"/>
              <a:buFont typeface="Arial" panose="020B0604020202020204" pitchFamily="34" charset="0"/>
              <a:buChar char="•"/>
            </a:pPr>
            <a:r>
              <a:rPr lang="en-US" sz="2000" dirty="0">
                <a:solidFill>
                  <a:srgbClr val="17314F"/>
                </a:solidFill>
                <a:latin typeface="Arial"/>
                <a:ea typeface="Arial"/>
                <a:cs typeface="Arial"/>
                <a:sym typeface="Arial"/>
              </a:rPr>
              <a:t>Algeria - 59 mm</a:t>
            </a:r>
          </a:p>
        </p:txBody>
      </p:sp>
      <p:sp>
        <p:nvSpPr>
          <p:cNvPr id="10" name="Google Shape;255;p21">
            <a:extLst>
              <a:ext uri="{FF2B5EF4-FFF2-40B4-BE49-F238E27FC236}">
                <a16:creationId xmlns:a16="http://schemas.microsoft.com/office/drawing/2014/main" id="{30DD8E38-19DD-4D61-A5B7-AC32E7CDC482}"/>
              </a:ext>
            </a:extLst>
          </p:cNvPr>
          <p:cNvSpPr txBox="1"/>
          <p:nvPr/>
        </p:nvSpPr>
        <p:spPr>
          <a:xfrm>
            <a:off x="5729131" y="5070530"/>
            <a:ext cx="1526675" cy="49448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600" b="1" dirty="0">
                <a:solidFill>
                  <a:schemeClr val="dk1"/>
                </a:solidFill>
              </a:rPr>
              <a:t>Algeria Desert</a:t>
            </a:r>
          </a:p>
        </p:txBody>
      </p:sp>
    </p:spTree>
    <p:extLst>
      <p:ext uri="{BB962C8B-B14F-4D97-AF65-F5344CB8AC3E}">
        <p14:creationId xmlns:p14="http://schemas.microsoft.com/office/powerpoint/2010/main" val="984986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2" name="Google Shape;262;p22"/>
          <p:cNvSpPr txBox="1"/>
          <p:nvPr/>
        </p:nvSpPr>
        <p:spPr>
          <a:xfrm>
            <a:off x="678546" y="2742979"/>
            <a:ext cx="6015285" cy="237414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17314F"/>
                </a:solidFill>
                <a:latin typeface="+mn-lt"/>
                <a:ea typeface="Calibri"/>
                <a:cs typeface="Calibri"/>
                <a:sym typeface="Calibri"/>
              </a:rPr>
              <a:t>…it is predicted that by 2025, most countries in West Asia and Africa </a:t>
            </a:r>
            <a:r>
              <a:rPr lang="en" sz="2000" b="1" dirty="0">
                <a:solidFill>
                  <a:srgbClr val="17314F"/>
                </a:solidFill>
                <a:highlight>
                  <a:srgbClr val="FFFFFF"/>
                </a:highlight>
                <a:latin typeface="+mn-lt"/>
                <a:ea typeface="Calibri"/>
                <a:cs typeface="Calibri"/>
                <a:sym typeface="Calibri"/>
              </a:rPr>
              <a:t>will face severe water scarcity due to increasing population and demands on water.</a:t>
            </a:r>
            <a:endParaRPr sz="2000" b="1" dirty="0">
              <a:solidFill>
                <a:srgbClr val="17314F"/>
              </a:solidFill>
              <a:highlight>
                <a:srgbClr val="FFFFFF"/>
              </a:highlight>
              <a:latin typeface="+mn-lt"/>
              <a:ea typeface="Calibri"/>
              <a:cs typeface="Calibri"/>
              <a:sym typeface="Calibri"/>
            </a:endParaRPr>
          </a:p>
          <a:p>
            <a:pPr marL="0" lvl="0" indent="0" algn="l" rtl="0">
              <a:spcBef>
                <a:spcPts val="0"/>
              </a:spcBef>
              <a:spcAft>
                <a:spcPts val="0"/>
              </a:spcAft>
              <a:buNone/>
            </a:pPr>
            <a:endParaRPr lang="en" sz="2000" dirty="0">
              <a:solidFill>
                <a:srgbClr val="00395D"/>
              </a:solidFill>
              <a:highlight>
                <a:srgbClr val="FFFFFF"/>
              </a:highlight>
              <a:latin typeface="+mn-lt"/>
              <a:ea typeface="Calibri"/>
              <a:cs typeface="Calibri"/>
              <a:sym typeface="Calibri"/>
            </a:endParaRPr>
          </a:p>
          <a:p>
            <a:pPr marL="0" lvl="0" indent="0" algn="l" rtl="0">
              <a:spcBef>
                <a:spcPts val="0"/>
              </a:spcBef>
              <a:spcAft>
                <a:spcPts val="0"/>
              </a:spcAft>
              <a:buNone/>
            </a:pPr>
            <a:r>
              <a:rPr lang="en" sz="1200" i="1" dirty="0">
                <a:solidFill>
                  <a:srgbClr val="14314E"/>
                </a:solidFill>
                <a:highlight>
                  <a:srgbClr val="FFFFFF"/>
                </a:highlight>
                <a:latin typeface="+mn-lt"/>
                <a:ea typeface="Calibri"/>
                <a:cs typeface="Calibri"/>
                <a:sym typeface="Calibri"/>
              </a:rPr>
              <a:t>Credit: </a:t>
            </a:r>
            <a:r>
              <a:rPr lang="en" sz="1200" i="1" dirty="0">
                <a:solidFill>
                  <a:srgbClr val="14314E"/>
                </a:solidFill>
                <a:highlight>
                  <a:srgbClr val="FFFFFF"/>
                </a:highlight>
                <a:latin typeface="+mn-lt"/>
                <a:ea typeface="Calibri"/>
                <a:cs typeface="Calibri"/>
                <a:sym typeface="Calibri"/>
                <a:hlinkClick r:id="rId3">
                  <a:extLst>
                    <a:ext uri="{A12FA001-AC4F-418D-AE19-62706E023703}">
                      <ahyp:hlinkClr xmlns:ahyp="http://schemas.microsoft.com/office/drawing/2018/hyperlinkcolor" val="tx"/>
                    </a:ext>
                  </a:extLst>
                </a:hlinkClick>
              </a:rPr>
              <a:t>wwf.panda.org/discover/knowledge_hub/teacher_resources/webfieldtrips/water</a:t>
            </a:r>
            <a:endParaRPr sz="1200" i="1" dirty="0">
              <a:solidFill>
                <a:srgbClr val="14314E"/>
              </a:solidFill>
              <a:latin typeface="+mn-lt"/>
            </a:endParaRPr>
          </a:p>
        </p:txBody>
      </p:sp>
      <p:sp>
        <p:nvSpPr>
          <p:cNvPr id="3" name="Google Shape;78;p4">
            <a:extLst>
              <a:ext uri="{FF2B5EF4-FFF2-40B4-BE49-F238E27FC236}">
                <a16:creationId xmlns:a16="http://schemas.microsoft.com/office/drawing/2014/main" id="{4D6ABFEF-62FF-4A78-CE42-53130D8E05BE}"/>
              </a:ext>
            </a:extLst>
          </p:cNvPr>
          <p:cNvSpPr txBox="1">
            <a:spLocks/>
          </p:cNvSpPr>
          <p:nvPr/>
        </p:nvSpPr>
        <p:spPr>
          <a:xfrm>
            <a:off x="678546" y="1188207"/>
            <a:ext cx="10294254" cy="86919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r>
              <a:rPr lang="en-US" sz="3200" b="1" dirty="0">
                <a:solidFill>
                  <a:srgbClr val="14314E"/>
                </a:solidFill>
              </a:rPr>
              <a:t>Regions with low annual rainfall rely on innovative solutions to ensure water security…</a:t>
            </a:r>
          </a:p>
        </p:txBody>
      </p:sp>
      <p:sp>
        <p:nvSpPr>
          <p:cNvPr id="5" name="Google Shape;255;p21">
            <a:extLst>
              <a:ext uri="{FF2B5EF4-FFF2-40B4-BE49-F238E27FC236}">
                <a16:creationId xmlns:a16="http://schemas.microsoft.com/office/drawing/2014/main" id="{80FF5B7B-4C9A-7E7C-C080-DCA881926130}"/>
              </a:ext>
            </a:extLst>
          </p:cNvPr>
          <p:cNvSpPr txBox="1"/>
          <p:nvPr/>
        </p:nvSpPr>
        <p:spPr>
          <a:xfrm>
            <a:off x="6005356" y="5070530"/>
            <a:ext cx="1526675" cy="49448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600" b="1" dirty="0">
                <a:solidFill>
                  <a:schemeClr val="dk1"/>
                </a:solidFill>
              </a:rPr>
              <a:t>Eastern Desert, Egypt</a:t>
            </a:r>
          </a:p>
        </p:txBody>
      </p:sp>
      <p:pic>
        <p:nvPicPr>
          <p:cNvPr id="14" name="Google Shape;263;p22">
            <a:extLst>
              <a:ext uri="{FF2B5EF4-FFF2-40B4-BE49-F238E27FC236}">
                <a16:creationId xmlns:a16="http://schemas.microsoft.com/office/drawing/2014/main" id="{84A86AD3-74D3-62C3-9809-82F06DA8232D}"/>
              </a:ext>
            </a:extLst>
          </p:cNvPr>
          <p:cNvPicPr preferRelativeResize="0"/>
          <p:nvPr/>
        </p:nvPicPr>
        <p:blipFill rotWithShape="1">
          <a:blip r:embed="rId4"/>
          <a:srcRect t="9361" r="-4" b="23887"/>
          <a:stretch/>
        </p:blipFill>
        <p:spPr>
          <a:xfrm>
            <a:off x="6977454" y="1705784"/>
            <a:ext cx="4536000" cy="4536000"/>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3" name="Google Shape;79;p4">
            <a:extLst>
              <a:ext uri="{FF2B5EF4-FFF2-40B4-BE49-F238E27FC236}">
                <a16:creationId xmlns:a16="http://schemas.microsoft.com/office/drawing/2014/main" id="{DE803FE0-0E34-D3CB-98A5-28AF824C6D51}"/>
              </a:ext>
            </a:extLst>
          </p:cNvPr>
          <p:cNvSpPr txBox="1">
            <a:spLocks/>
          </p:cNvSpPr>
          <p:nvPr/>
        </p:nvSpPr>
        <p:spPr>
          <a:xfrm>
            <a:off x="678545" y="711466"/>
            <a:ext cx="7551055"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90000"/>
              </a:lnSpc>
              <a:spcBef>
                <a:spcPts val="0"/>
              </a:spcBef>
              <a:spcAft>
                <a:spcPts val="0"/>
              </a:spcAft>
              <a:buClr>
                <a:schemeClr val="dk2"/>
              </a:buClr>
              <a:buSzPts val="4400"/>
              <a:buFont typeface="Calibri"/>
              <a:buNone/>
            </a:pPr>
            <a:r>
              <a:rPr lang="en-AU" sz="4200" b="1" i="0" dirty="0">
                <a:solidFill>
                  <a:srgbClr val="14314E"/>
                </a:solidFill>
                <a:latin typeface="Arial Black"/>
                <a:ea typeface="Arial Black"/>
                <a:cs typeface="Arial Black"/>
                <a:sym typeface="Arial Black"/>
              </a:rPr>
              <a:t>Research task</a:t>
            </a:r>
            <a:endParaRPr lang="en-AU" sz="4200" dirty="0">
              <a:solidFill>
                <a:srgbClr val="14314E"/>
              </a:solidFill>
            </a:endParaRPr>
          </a:p>
        </p:txBody>
      </p:sp>
      <p:sp>
        <p:nvSpPr>
          <p:cNvPr id="4" name="Google Shape;78;p4">
            <a:extLst>
              <a:ext uri="{FF2B5EF4-FFF2-40B4-BE49-F238E27FC236}">
                <a16:creationId xmlns:a16="http://schemas.microsoft.com/office/drawing/2014/main" id="{A7275460-2124-3B33-DD2D-1633A40607BE}"/>
              </a:ext>
            </a:extLst>
          </p:cNvPr>
          <p:cNvSpPr txBox="1">
            <a:spLocks/>
          </p:cNvSpPr>
          <p:nvPr/>
        </p:nvSpPr>
        <p:spPr>
          <a:xfrm>
            <a:off x="678545" y="1807333"/>
            <a:ext cx="6227080" cy="316471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l" rtl="0">
              <a:spcBef>
                <a:spcPts val="0"/>
              </a:spcBef>
              <a:spcAft>
                <a:spcPts val="0"/>
              </a:spcAft>
              <a:buClr>
                <a:srgbClr val="000000"/>
              </a:buClr>
              <a:buSzPts val="1900"/>
              <a:buFont typeface="Arial"/>
              <a:buNone/>
            </a:pPr>
            <a:r>
              <a:rPr lang="en-US" sz="2000" b="1" dirty="0">
                <a:solidFill>
                  <a:srgbClr val="14314E"/>
                </a:solidFill>
                <a:latin typeface="Arial"/>
                <a:ea typeface="Arial"/>
                <a:cs typeface="Arial"/>
                <a:sym typeface="Arial"/>
              </a:rPr>
              <a:t>Innovators around the world are coming up with solutions to ensure water security into the future.</a:t>
            </a:r>
          </a:p>
          <a:p>
            <a:pPr marL="0" marR="0" lvl="0" indent="0" algn="l" rtl="0">
              <a:spcBef>
                <a:spcPts val="0"/>
              </a:spcBef>
              <a:spcAft>
                <a:spcPts val="0"/>
              </a:spcAft>
              <a:buClr>
                <a:srgbClr val="000000"/>
              </a:buClr>
              <a:buSzPts val="1900"/>
              <a:buFont typeface="Arial"/>
              <a:buNone/>
            </a:pPr>
            <a:endParaRPr lang="en-US" sz="2000" b="1" dirty="0">
              <a:solidFill>
                <a:srgbClr val="14314E"/>
              </a:solidFill>
            </a:endParaRPr>
          </a:p>
          <a:p>
            <a:pPr marL="0" marR="0" lvl="0" indent="0" algn="l" rtl="0">
              <a:spcBef>
                <a:spcPts val="0"/>
              </a:spcBef>
              <a:spcAft>
                <a:spcPts val="0"/>
              </a:spcAft>
              <a:buClr>
                <a:srgbClr val="000000"/>
              </a:buClr>
              <a:buSzPts val="1900"/>
              <a:buFont typeface="Arial"/>
              <a:buNone/>
            </a:pPr>
            <a:r>
              <a:rPr lang="en-US" sz="2000" b="1" dirty="0">
                <a:solidFill>
                  <a:srgbClr val="14314E"/>
                </a:solidFill>
              </a:rPr>
              <a:t>Y</a:t>
            </a:r>
            <a:r>
              <a:rPr lang="en-US" sz="2000" b="1" dirty="0">
                <a:solidFill>
                  <a:srgbClr val="14314E"/>
                </a:solidFill>
                <a:sym typeface="Arial"/>
              </a:rPr>
              <a:t>our task</a:t>
            </a:r>
          </a:p>
          <a:p>
            <a:pPr marL="457200" lvl="0" indent="-349250">
              <a:buClr>
                <a:schemeClr val="dk1"/>
              </a:buClr>
              <a:buSzPts val="1900"/>
              <a:buFont typeface="Arial" panose="020B0604020202020204" pitchFamily="34" charset="0"/>
              <a:buChar char="•"/>
            </a:pPr>
            <a:r>
              <a:rPr lang="en-US" sz="2000" dirty="0">
                <a:solidFill>
                  <a:srgbClr val="14314E"/>
                </a:solidFill>
              </a:rPr>
              <a:t>Research </a:t>
            </a:r>
            <a:r>
              <a:rPr lang="en-US" sz="2000" b="1" dirty="0">
                <a:solidFill>
                  <a:srgbClr val="14314E"/>
                </a:solidFill>
              </a:rPr>
              <a:t>one</a:t>
            </a:r>
            <a:r>
              <a:rPr lang="en-US" sz="2000" dirty="0">
                <a:solidFill>
                  <a:srgbClr val="14314E"/>
                </a:solidFill>
              </a:rPr>
              <a:t> global water innovation using one of the provided website links (see Slide 27).</a:t>
            </a:r>
          </a:p>
          <a:p>
            <a:pPr marL="457200" lvl="0" indent="-349250">
              <a:buClr>
                <a:schemeClr val="dk1"/>
              </a:buClr>
              <a:buSzPts val="1900"/>
              <a:buFont typeface="Arial" panose="020B0604020202020204" pitchFamily="34" charset="0"/>
              <a:buChar char="•"/>
            </a:pPr>
            <a:r>
              <a:rPr lang="en-US" sz="2000" dirty="0">
                <a:solidFill>
                  <a:srgbClr val="14314E"/>
                </a:solidFill>
              </a:rPr>
              <a:t>Choose from the activity menu, outline the key features and benefits of the water innovation you research to share with your teacher/class.</a:t>
            </a:r>
          </a:p>
          <a:p>
            <a:pPr marL="342900" marR="0" lvl="0" indent="-342900" algn="ctr" rtl="0">
              <a:spcBef>
                <a:spcPts val="0"/>
              </a:spcBef>
              <a:spcAft>
                <a:spcPts val="0"/>
              </a:spcAft>
              <a:buClr>
                <a:srgbClr val="000000"/>
              </a:buClr>
              <a:buSzPts val="1100"/>
              <a:buFont typeface="Arial" panose="020B0604020202020204" pitchFamily="34" charset="0"/>
              <a:buChar char="•"/>
            </a:pPr>
            <a:endParaRPr lang="en-US" sz="2000" b="1" dirty="0">
              <a:solidFill>
                <a:srgbClr val="14314E"/>
              </a:solidFill>
              <a:latin typeface="Arial"/>
              <a:ea typeface="Arial"/>
              <a:cs typeface="Arial"/>
              <a:sym typeface="Arial"/>
            </a:endParaRPr>
          </a:p>
          <a:p>
            <a:pPr marL="0" marR="0" lvl="0" indent="0" algn="ctr" rtl="0">
              <a:spcBef>
                <a:spcPts val="0"/>
              </a:spcBef>
              <a:spcAft>
                <a:spcPts val="0"/>
              </a:spcAft>
              <a:buClr>
                <a:srgbClr val="000000"/>
              </a:buClr>
              <a:buSzPts val="2100"/>
              <a:buFont typeface="Arial"/>
              <a:buNone/>
            </a:pPr>
            <a:endParaRPr lang="en-US" sz="2000" i="1" dirty="0">
              <a:solidFill>
                <a:srgbClr val="14314E"/>
              </a:solidFill>
              <a:latin typeface="Arial"/>
              <a:ea typeface="Arial"/>
              <a:cs typeface="Arial"/>
              <a:sym typeface="Arial"/>
            </a:endParaRPr>
          </a:p>
        </p:txBody>
      </p:sp>
      <p:pic>
        <p:nvPicPr>
          <p:cNvPr id="5" name="Google Shape;271;p23">
            <a:extLst>
              <a:ext uri="{FF2B5EF4-FFF2-40B4-BE49-F238E27FC236}">
                <a16:creationId xmlns:a16="http://schemas.microsoft.com/office/drawing/2014/main" id="{0A83E0DB-C090-4BBA-BF2B-5189360CD2B5}"/>
              </a:ext>
            </a:extLst>
          </p:cNvPr>
          <p:cNvPicPr preferRelativeResize="0"/>
          <p:nvPr/>
        </p:nvPicPr>
        <p:blipFill>
          <a:blip r:embed="rId3"/>
          <a:srcRect/>
          <a:stretch/>
        </p:blipFill>
        <p:spPr>
          <a:xfrm>
            <a:off x="6977455" y="1705784"/>
            <a:ext cx="4536000" cy="4536000"/>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3" name="Google Shape;79;p4">
            <a:extLst>
              <a:ext uri="{FF2B5EF4-FFF2-40B4-BE49-F238E27FC236}">
                <a16:creationId xmlns:a16="http://schemas.microsoft.com/office/drawing/2014/main" id="{DE803FE0-0E34-D3CB-98A5-28AF824C6D51}"/>
              </a:ext>
            </a:extLst>
          </p:cNvPr>
          <p:cNvSpPr txBox="1">
            <a:spLocks/>
          </p:cNvSpPr>
          <p:nvPr/>
        </p:nvSpPr>
        <p:spPr>
          <a:xfrm>
            <a:off x="678545" y="711466"/>
            <a:ext cx="897028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90000"/>
              </a:lnSpc>
              <a:spcBef>
                <a:spcPts val="0"/>
              </a:spcBef>
              <a:spcAft>
                <a:spcPts val="0"/>
              </a:spcAft>
              <a:buClr>
                <a:schemeClr val="dk2"/>
              </a:buClr>
              <a:buSzPts val="4400"/>
              <a:buFont typeface="Calibri"/>
              <a:buNone/>
            </a:pPr>
            <a:r>
              <a:rPr lang="en-AU" sz="4200" b="1" i="0" dirty="0">
                <a:solidFill>
                  <a:srgbClr val="14314E"/>
                </a:solidFill>
                <a:latin typeface="Arial Black"/>
                <a:ea typeface="Arial Black"/>
                <a:cs typeface="Arial Black"/>
                <a:sym typeface="Arial Black"/>
              </a:rPr>
              <a:t>Research task activity menu</a:t>
            </a:r>
            <a:endParaRPr lang="en-AU" sz="4200" dirty="0">
              <a:solidFill>
                <a:srgbClr val="14314E"/>
              </a:solidFill>
            </a:endParaRPr>
          </a:p>
        </p:txBody>
      </p:sp>
      <p:sp>
        <p:nvSpPr>
          <p:cNvPr id="4" name="Google Shape;78;p4">
            <a:extLst>
              <a:ext uri="{FF2B5EF4-FFF2-40B4-BE49-F238E27FC236}">
                <a16:creationId xmlns:a16="http://schemas.microsoft.com/office/drawing/2014/main" id="{A7275460-2124-3B33-DD2D-1633A40607BE}"/>
              </a:ext>
            </a:extLst>
          </p:cNvPr>
          <p:cNvSpPr txBox="1">
            <a:spLocks/>
          </p:cNvSpPr>
          <p:nvPr/>
        </p:nvSpPr>
        <p:spPr>
          <a:xfrm>
            <a:off x="678545" y="1807333"/>
            <a:ext cx="10446655" cy="40956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Clr>
                <a:srgbClr val="000000"/>
              </a:buClr>
              <a:buSzPts val="1900"/>
              <a:buNone/>
            </a:pPr>
            <a:r>
              <a:rPr lang="en-US" sz="2000" b="1" dirty="0">
                <a:solidFill>
                  <a:srgbClr val="14314E"/>
                </a:solidFill>
                <a:latin typeface="+mn-lt"/>
                <a:ea typeface="Calibri"/>
                <a:cs typeface="Calibri"/>
                <a:sym typeface="Calibri"/>
              </a:rPr>
              <a:t>Use the links on the following slide to assist your research and innovation.</a:t>
            </a:r>
            <a:endParaRPr lang="en-US" sz="2000" b="1" dirty="0">
              <a:solidFill>
                <a:srgbClr val="14314E"/>
              </a:solidFill>
              <a:latin typeface="Arial"/>
              <a:ea typeface="Arial"/>
              <a:cs typeface="Arial"/>
              <a:sym typeface="Arial"/>
            </a:endParaRPr>
          </a:p>
          <a:p>
            <a:pPr marL="0" marR="0" lvl="0" indent="0" algn="ctr" rtl="0">
              <a:spcBef>
                <a:spcPts val="0"/>
              </a:spcBef>
              <a:spcAft>
                <a:spcPts val="0"/>
              </a:spcAft>
              <a:buClr>
                <a:srgbClr val="000000"/>
              </a:buClr>
              <a:buSzPts val="2100"/>
              <a:buFont typeface="Arial"/>
              <a:buNone/>
            </a:pPr>
            <a:endParaRPr lang="en-US" sz="2000" i="1" dirty="0">
              <a:solidFill>
                <a:srgbClr val="14314E"/>
              </a:solidFill>
              <a:latin typeface="Arial"/>
              <a:ea typeface="Arial"/>
              <a:cs typeface="Arial"/>
              <a:sym typeface="Arial"/>
            </a:endParaRPr>
          </a:p>
        </p:txBody>
      </p:sp>
      <p:graphicFrame>
        <p:nvGraphicFramePr>
          <p:cNvPr id="278" name="Google Shape;278;p24"/>
          <p:cNvGraphicFramePr/>
          <p:nvPr>
            <p:extLst>
              <p:ext uri="{D42A27DB-BD31-4B8C-83A1-F6EECF244321}">
                <p14:modId xmlns:p14="http://schemas.microsoft.com/office/powerpoint/2010/main" val="3633174677"/>
              </p:ext>
            </p:extLst>
          </p:nvPr>
        </p:nvGraphicFramePr>
        <p:xfrm>
          <a:off x="678545" y="2327853"/>
          <a:ext cx="11084830" cy="3149022"/>
        </p:xfrm>
        <a:graphic>
          <a:graphicData uri="http://schemas.openxmlformats.org/drawingml/2006/table">
            <a:tbl>
              <a:tblPr>
                <a:noFill/>
                <a:tableStyleId>{FAF24701-AA06-4264-A880-77B3B8F4C596}</a:tableStyleId>
              </a:tblPr>
              <a:tblGrid>
                <a:gridCol w="5650486">
                  <a:extLst>
                    <a:ext uri="{9D8B030D-6E8A-4147-A177-3AD203B41FA5}">
                      <a16:colId xmlns:a16="http://schemas.microsoft.com/office/drawing/2014/main" val="20000"/>
                    </a:ext>
                  </a:extLst>
                </a:gridCol>
                <a:gridCol w="5434344">
                  <a:extLst>
                    <a:ext uri="{9D8B030D-6E8A-4147-A177-3AD203B41FA5}">
                      <a16:colId xmlns:a16="http://schemas.microsoft.com/office/drawing/2014/main" val="20001"/>
                    </a:ext>
                  </a:extLst>
                </a:gridCol>
              </a:tblGrid>
              <a:tr h="1574511">
                <a:tc>
                  <a:txBody>
                    <a:bodyPr/>
                    <a:lstStyle/>
                    <a:p>
                      <a:pPr marL="0" lvl="0" indent="0" algn="l" rtl="0">
                        <a:spcBef>
                          <a:spcPts val="0"/>
                        </a:spcBef>
                        <a:spcAft>
                          <a:spcPts val="0"/>
                        </a:spcAft>
                        <a:buNone/>
                      </a:pPr>
                      <a:r>
                        <a:rPr lang="en" sz="2200" b="1" dirty="0">
                          <a:solidFill>
                            <a:srgbClr val="14314E"/>
                          </a:solidFill>
                        </a:rPr>
                        <a:t>1. </a:t>
                      </a:r>
                      <a:r>
                        <a:rPr lang="en" sz="2200" dirty="0">
                          <a:solidFill>
                            <a:schemeClr val="dk1"/>
                          </a:solidFill>
                        </a:rPr>
                        <a:t>Create an advertisement to sell the innovation to an entrepreneur. Outline the key features and benefits of the innovation.</a:t>
                      </a:r>
                      <a:endParaRPr sz="2500" dirty="0">
                        <a:solidFill>
                          <a:schemeClr val="dk1"/>
                        </a:solidFill>
                      </a:endParaRPr>
                    </a:p>
                  </a:txBody>
                  <a:tcPr marL="91425" marR="91425" marT="91425" marB="91425">
                    <a:lnL w="9525" cap="flat" cmpd="sng">
                      <a:solidFill>
                        <a:srgbClr val="00395D"/>
                      </a:solidFill>
                      <a:prstDash val="solid"/>
                      <a:round/>
                      <a:headEnd type="none" w="sm" len="sm"/>
                      <a:tailEnd type="none" w="sm" len="sm"/>
                    </a:lnL>
                    <a:lnR w="9525" cap="flat" cmpd="sng">
                      <a:solidFill>
                        <a:srgbClr val="00395D"/>
                      </a:solidFill>
                      <a:prstDash val="solid"/>
                      <a:round/>
                      <a:headEnd type="none" w="sm" len="sm"/>
                      <a:tailEnd type="none" w="sm" len="sm"/>
                    </a:lnR>
                    <a:lnT w="9525" cap="flat" cmpd="sng">
                      <a:solidFill>
                        <a:srgbClr val="00395D"/>
                      </a:solidFill>
                      <a:prstDash val="solid"/>
                      <a:round/>
                      <a:headEnd type="none" w="sm" len="sm"/>
                      <a:tailEnd type="none" w="sm" len="sm"/>
                    </a:lnT>
                    <a:lnB w="9525" cap="flat" cmpd="sng">
                      <a:solidFill>
                        <a:srgbClr val="00395D"/>
                      </a:solidFill>
                      <a:prstDash val="solid"/>
                      <a:round/>
                      <a:headEnd type="none" w="sm" len="sm"/>
                      <a:tailEnd type="none" w="sm" len="sm"/>
                    </a:lnB>
                    <a:solidFill>
                      <a:srgbClr val="9DDAE7"/>
                    </a:solidFill>
                  </a:tcPr>
                </a:tc>
                <a:tc>
                  <a:txBody>
                    <a:bodyPr/>
                    <a:lstStyle/>
                    <a:p>
                      <a:pPr marL="0" lvl="0" indent="0" algn="l" rtl="0">
                        <a:spcBef>
                          <a:spcPts val="0"/>
                        </a:spcBef>
                        <a:spcAft>
                          <a:spcPts val="0"/>
                        </a:spcAft>
                        <a:buNone/>
                      </a:pPr>
                      <a:r>
                        <a:rPr lang="en" sz="2200" b="1" dirty="0">
                          <a:solidFill>
                            <a:srgbClr val="14314E"/>
                          </a:solidFill>
                        </a:rPr>
                        <a:t>2. </a:t>
                      </a:r>
                      <a:r>
                        <a:rPr lang="en" sz="2200" dirty="0">
                          <a:solidFill>
                            <a:schemeClr val="dk1"/>
                          </a:solidFill>
                        </a:rPr>
                        <a:t>Write a persuasive letter to sell the innovation to the World Health </a:t>
                      </a:r>
                      <a:r>
                        <a:rPr lang="en" sz="2200" dirty="0" err="1">
                          <a:solidFill>
                            <a:schemeClr val="dk1"/>
                          </a:solidFill>
                        </a:rPr>
                        <a:t>Organisation</a:t>
                      </a:r>
                      <a:r>
                        <a:rPr lang="en" sz="2200" dirty="0">
                          <a:solidFill>
                            <a:schemeClr val="dk1"/>
                          </a:solidFill>
                        </a:rPr>
                        <a:t>. Outline the key features and benefits of the innovation.</a:t>
                      </a:r>
                      <a:endParaRPr sz="2500" dirty="0">
                        <a:solidFill>
                          <a:schemeClr val="dk1"/>
                        </a:solidFill>
                      </a:endParaRPr>
                    </a:p>
                  </a:txBody>
                  <a:tcPr marL="91425" marR="91425" marT="91425" marB="91425">
                    <a:lnL w="9525" cap="flat" cmpd="sng">
                      <a:solidFill>
                        <a:srgbClr val="00395D"/>
                      </a:solidFill>
                      <a:prstDash val="solid"/>
                      <a:round/>
                      <a:headEnd type="none" w="sm" len="sm"/>
                      <a:tailEnd type="none" w="sm" len="sm"/>
                    </a:lnL>
                    <a:lnR w="9525" cap="flat" cmpd="sng">
                      <a:solidFill>
                        <a:srgbClr val="00395D"/>
                      </a:solidFill>
                      <a:prstDash val="solid"/>
                      <a:round/>
                      <a:headEnd type="none" w="sm" len="sm"/>
                      <a:tailEnd type="none" w="sm" len="sm"/>
                    </a:lnR>
                    <a:lnT w="9525" cap="flat" cmpd="sng">
                      <a:solidFill>
                        <a:srgbClr val="00395D"/>
                      </a:solidFill>
                      <a:prstDash val="solid"/>
                      <a:round/>
                      <a:headEnd type="none" w="sm" len="sm"/>
                      <a:tailEnd type="none" w="sm" len="sm"/>
                    </a:lnT>
                    <a:lnB w="9525" cap="flat" cmpd="sng">
                      <a:solidFill>
                        <a:srgbClr val="00395D"/>
                      </a:solidFill>
                      <a:prstDash val="solid"/>
                      <a:round/>
                      <a:headEnd type="none" w="sm" len="sm"/>
                      <a:tailEnd type="none" w="sm" len="sm"/>
                    </a:lnB>
                    <a:solidFill>
                      <a:srgbClr val="9DDAE7"/>
                    </a:solidFill>
                  </a:tcPr>
                </a:tc>
                <a:extLst>
                  <a:ext uri="{0D108BD9-81ED-4DB2-BD59-A6C34878D82A}">
                    <a16:rowId xmlns:a16="http://schemas.microsoft.com/office/drawing/2014/main" val="10000"/>
                  </a:ext>
                </a:extLst>
              </a:tr>
              <a:tr h="1574511">
                <a:tc>
                  <a:txBody>
                    <a:bodyPr/>
                    <a:lstStyle/>
                    <a:p>
                      <a:pPr marL="0" lvl="0" indent="0" algn="l" rtl="0">
                        <a:spcBef>
                          <a:spcPts val="0"/>
                        </a:spcBef>
                        <a:spcAft>
                          <a:spcPts val="0"/>
                        </a:spcAft>
                        <a:buNone/>
                      </a:pPr>
                      <a:r>
                        <a:rPr lang="en" sz="2200" b="1" dirty="0">
                          <a:solidFill>
                            <a:srgbClr val="14314E"/>
                          </a:solidFill>
                        </a:rPr>
                        <a:t>3.</a:t>
                      </a:r>
                      <a:r>
                        <a:rPr lang="en" sz="2200" b="1" dirty="0">
                          <a:solidFill>
                            <a:schemeClr val="accent4"/>
                          </a:solidFill>
                        </a:rPr>
                        <a:t> </a:t>
                      </a:r>
                      <a:r>
                        <a:rPr lang="en" sz="2200" dirty="0">
                          <a:solidFill>
                            <a:schemeClr val="dk1"/>
                          </a:solidFill>
                        </a:rPr>
                        <a:t>Film a news story/interview, outlining the key features and benefits of the innovation.</a:t>
                      </a:r>
                      <a:endParaRPr sz="2500" dirty="0">
                        <a:solidFill>
                          <a:schemeClr val="dk1"/>
                        </a:solidFill>
                      </a:endParaRPr>
                    </a:p>
                  </a:txBody>
                  <a:tcPr marL="91425" marR="91425" marT="91425" marB="91425">
                    <a:lnL w="9525" cap="flat" cmpd="sng">
                      <a:solidFill>
                        <a:srgbClr val="00395D"/>
                      </a:solidFill>
                      <a:prstDash val="solid"/>
                      <a:round/>
                      <a:headEnd type="none" w="sm" len="sm"/>
                      <a:tailEnd type="none" w="sm" len="sm"/>
                    </a:lnL>
                    <a:lnR w="9525" cap="flat" cmpd="sng">
                      <a:solidFill>
                        <a:srgbClr val="00395D"/>
                      </a:solidFill>
                      <a:prstDash val="solid"/>
                      <a:round/>
                      <a:headEnd type="none" w="sm" len="sm"/>
                      <a:tailEnd type="none" w="sm" len="sm"/>
                    </a:lnR>
                    <a:lnT w="9525" cap="flat" cmpd="sng">
                      <a:solidFill>
                        <a:srgbClr val="00395D"/>
                      </a:solidFill>
                      <a:prstDash val="solid"/>
                      <a:round/>
                      <a:headEnd type="none" w="sm" len="sm"/>
                      <a:tailEnd type="none" w="sm" len="sm"/>
                    </a:lnT>
                    <a:lnB w="9525" cap="flat" cmpd="sng">
                      <a:solidFill>
                        <a:srgbClr val="00395D"/>
                      </a:solidFill>
                      <a:prstDash val="solid"/>
                      <a:round/>
                      <a:headEnd type="none" w="sm" len="sm"/>
                      <a:tailEnd type="none" w="sm" len="sm"/>
                    </a:lnB>
                    <a:solidFill>
                      <a:srgbClr val="9DDAE7"/>
                    </a:solidFill>
                  </a:tcPr>
                </a:tc>
                <a:tc>
                  <a:txBody>
                    <a:bodyPr/>
                    <a:lstStyle/>
                    <a:p>
                      <a:pPr marL="0" lvl="0" indent="0" algn="l" rtl="0">
                        <a:spcBef>
                          <a:spcPts val="0"/>
                        </a:spcBef>
                        <a:spcAft>
                          <a:spcPts val="0"/>
                        </a:spcAft>
                        <a:buNone/>
                      </a:pPr>
                      <a:r>
                        <a:rPr lang="en" sz="2200" b="1" dirty="0">
                          <a:solidFill>
                            <a:srgbClr val="14314E"/>
                          </a:solidFill>
                        </a:rPr>
                        <a:t>4.</a:t>
                      </a:r>
                      <a:r>
                        <a:rPr lang="en" sz="2200" dirty="0">
                          <a:solidFill>
                            <a:srgbClr val="14314E"/>
                          </a:solidFill>
                        </a:rPr>
                        <a:t> </a:t>
                      </a:r>
                      <a:r>
                        <a:rPr lang="en" sz="2200" dirty="0">
                          <a:solidFill>
                            <a:schemeClr val="dk1"/>
                          </a:solidFill>
                        </a:rPr>
                        <a:t>Design a new innovation to support communities experiencing water scarcity. Design using a labelled diagram and outline the key features and benefits.</a:t>
                      </a:r>
                      <a:endParaRPr sz="2500" dirty="0">
                        <a:solidFill>
                          <a:schemeClr val="dk1"/>
                        </a:solidFill>
                      </a:endParaRPr>
                    </a:p>
                  </a:txBody>
                  <a:tcPr marL="91425" marR="91425" marT="91425" marB="91425">
                    <a:lnL w="9525" cap="flat" cmpd="sng">
                      <a:solidFill>
                        <a:srgbClr val="00395D"/>
                      </a:solidFill>
                      <a:prstDash val="solid"/>
                      <a:round/>
                      <a:headEnd type="none" w="sm" len="sm"/>
                      <a:tailEnd type="none" w="sm" len="sm"/>
                    </a:lnL>
                    <a:lnR w="9525" cap="flat" cmpd="sng">
                      <a:solidFill>
                        <a:srgbClr val="00395D"/>
                      </a:solidFill>
                      <a:prstDash val="solid"/>
                      <a:round/>
                      <a:headEnd type="none" w="sm" len="sm"/>
                      <a:tailEnd type="none" w="sm" len="sm"/>
                    </a:lnR>
                    <a:lnT w="9525" cap="flat" cmpd="sng">
                      <a:solidFill>
                        <a:srgbClr val="00395D"/>
                      </a:solidFill>
                      <a:prstDash val="solid"/>
                      <a:round/>
                      <a:headEnd type="none" w="sm" len="sm"/>
                      <a:tailEnd type="none" w="sm" len="sm"/>
                    </a:lnT>
                    <a:lnB w="9525" cap="flat" cmpd="sng">
                      <a:solidFill>
                        <a:srgbClr val="00395D"/>
                      </a:solidFill>
                      <a:prstDash val="solid"/>
                      <a:round/>
                      <a:headEnd type="none" w="sm" len="sm"/>
                      <a:tailEnd type="none" w="sm" len="sm"/>
                    </a:lnB>
                    <a:solidFill>
                      <a:srgbClr val="9DDAE7"/>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88370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4" name="Google Shape;284;p25"/>
          <p:cNvSpPr txBox="1"/>
          <p:nvPr/>
        </p:nvSpPr>
        <p:spPr>
          <a:xfrm>
            <a:off x="4733939" y="1791692"/>
            <a:ext cx="6998591" cy="1818283"/>
          </a:xfrm>
          <a:prstGeom prst="rect">
            <a:avLst/>
          </a:prstGeom>
          <a:noFill/>
          <a:ln>
            <a:noFill/>
          </a:ln>
        </p:spPr>
        <p:txBody>
          <a:bodyPr spcFirstLastPara="1" wrap="square" lIns="91425" tIns="91425" rIns="91425" bIns="91425" anchor="t" anchorCtr="0">
            <a:noAutofit/>
          </a:bodyPr>
          <a:lstStyle/>
          <a:p>
            <a:pPr marL="0" marR="0" lvl="0" indent="0" algn="l" rtl="0">
              <a:spcAft>
                <a:spcPts val="0"/>
              </a:spcAft>
              <a:buClr>
                <a:schemeClr val="dk1"/>
              </a:buClr>
              <a:buSzPts val="1100"/>
              <a:buFont typeface="Arial"/>
              <a:buNone/>
            </a:pPr>
            <a:r>
              <a:rPr lang="en" sz="2000" b="1" dirty="0">
                <a:solidFill>
                  <a:srgbClr val="00395D"/>
                </a:solidFill>
                <a:latin typeface="+mn-lt"/>
              </a:rPr>
              <a:t>Gravity fed water supply system in Nepal</a:t>
            </a:r>
            <a:endParaRPr sz="2000" b="1" dirty="0">
              <a:solidFill>
                <a:srgbClr val="00395D"/>
              </a:solidFill>
              <a:latin typeface="+mn-lt"/>
            </a:endParaRPr>
          </a:p>
          <a:p>
            <a:pPr marL="0" marR="0" lvl="0" indent="0" algn="l" rtl="0">
              <a:spcBef>
                <a:spcPts val="400"/>
              </a:spcBef>
              <a:spcAft>
                <a:spcPts val="0"/>
              </a:spcAft>
              <a:buClr>
                <a:schemeClr val="dk1"/>
              </a:buClr>
              <a:buSzPts val="1200"/>
              <a:buFont typeface="Roboto"/>
              <a:buNone/>
            </a:pPr>
            <a:r>
              <a:rPr lang="en" sz="1600" dirty="0">
                <a:solidFill>
                  <a:srgbClr val="00395D"/>
                </a:solidFill>
                <a:latin typeface="+mn-lt"/>
              </a:rPr>
              <a:t>In Nepal, in 2025, an earthquake damaged many water sources in rural villages located in the mountains, like in Dhading district. The earthquake caused the underground water supply to move and communities’ existing water supplies to completely dry up. People were forced to leave their homes due to the lack of access to water. </a:t>
            </a:r>
            <a:endParaRPr sz="1600" dirty="0">
              <a:solidFill>
                <a:srgbClr val="00395D"/>
              </a:solidFill>
              <a:latin typeface="+mn-lt"/>
            </a:endParaRPr>
          </a:p>
          <a:p>
            <a:pPr marL="0" marR="0" lvl="0" indent="0" algn="l" rtl="0">
              <a:spcBef>
                <a:spcPts val="0"/>
              </a:spcBef>
              <a:spcAft>
                <a:spcPts val="0"/>
              </a:spcAft>
              <a:buClr>
                <a:schemeClr val="dk1"/>
              </a:buClr>
              <a:buSzPts val="1800"/>
              <a:buFont typeface="Calibri"/>
              <a:buNone/>
            </a:pPr>
            <a:endParaRPr sz="1600" dirty="0">
              <a:solidFill>
                <a:srgbClr val="17314F"/>
              </a:solidFill>
              <a:latin typeface="+mn-lt"/>
            </a:endParaRPr>
          </a:p>
        </p:txBody>
      </p:sp>
      <p:sp>
        <p:nvSpPr>
          <p:cNvPr id="286" name="Google Shape;286;p25"/>
          <p:cNvSpPr txBox="1"/>
          <p:nvPr/>
        </p:nvSpPr>
        <p:spPr>
          <a:xfrm>
            <a:off x="4733926" y="3555656"/>
            <a:ext cx="6998592" cy="2056865"/>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Roboto"/>
              <a:buNone/>
            </a:pPr>
            <a:r>
              <a:rPr lang="en" sz="2000" b="1" dirty="0">
                <a:solidFill>
                  <a:srgbClr val="00395D"/>
                </a:solidFill>
                <a:latin typeface="+mn-lt"/>
                <a:sym typeface="Roboto"/>
              </a:rPr>
              <a:t>Solution</a:t>
            </a:r>
            <a:r>
              <a:rPr lang="en" sz="2000" b="1" dirty="0">
                <a:solidFill>
                  <a:schemeClr val="dk1"/>
                </a:solidFill>
                <a:latin typeface="+mn-lt"/>
                <a:ea typeface="Roboto"/>
                <a:cs typeface="Roboto"/>
                <a:sym typeface="Roboto"/>
              </a:rPr>
              <a:t> </a:t>
            </a:r>
            <a:endParaRPr sz="2000" b="1" dirty="0">
              <a:solidFill>
                <a:schemeClr val="dk1"/>
              </a:solidFill>
              <a:latin typeface="+mn-lt"/>
              <a:ea typeface="Roboto"/>
              <a:cs typeface="Roboto"/>
              <a:sym typeface="Roboto"/>
            </a:endParaRPr>
          </a:p>
          <a:p>
            <a:pPr marL="0" marR="0" lvl="0" indent="0" algn="l" rtl="0">
              <a:spcBef>
                <a:spcPts val="0"/>
              </a:spcBef>
              <a:spcAft>
                <a:spcPts val="0"/>
              </a:spcAft>
              <a:buClr>
                <a:schemeClr val="dk1"/>
              </a:buClr>
              <a:buSzPts val="1200"/>
              <a:buFont typeface="Roboto"/>
              <a:buNone/>
            </a:pPr>
            <a:r>
              <a:rPr lang="en" sz="1600" dirty="0">
                <a:solidFill>
                  <a:schemeClr val="dk1"/>
                </a:solidFill>
                <a:latin typeface="+mn-lt"/>
                <a:ea typeface="Calibri"/>
                <a:cs typeface="Calibri"/>
                <a:sym typeface="Calibri"/>
              </a:rPr>
              <a:t>To bring water back to the community in an even more accessible way, Oxfam built a gravity water supply system to support 266 households (1,500 people), as well as three schools. Taps are connected to their homes and women no longer have to go and collect water as they did before the earthquake.</a:t>
            </a:r>
            <a:endParaRPr sz="160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100"/>
              <a:buFont typeface="Arial"/>
              <a:buNone/>
            </a:pPr>
            <a:br>
              <a:rPr lang="en" sz="1100" dirty="0">
                <a:solidFill>
                  <a:schemeClr val="dk1"/>
                </a:solidFill>
                <a:latin typeface="+mn-lt"/>
                <a:ea typeface="Roboto"/>
                <a:cs typeface="Roboto"/>
                <a:sym typeface="Roboto"/>
              </a:rPr>
            </a:br>
            <a:r>
              <a:rPr lang="en" sz="1200" i="1" dirty="0">
                <a:solidFill>
                  <a:schemeClr val="dk1"/>
                </a:solidFill>
                <a:latin typeface="+mn-lt"/>
                <a:ea typeface="Roboto"/>
                <a:cs typeface="Roboto"/>
                <a:sym typeface="Roboto"/>
              </a:rPr>
              <a:t>Credit: </a:t>
            </a:r>
            <a:r>
              <a:rPr lang="en" sz="1200" i="1" dirty="0" err="1">
                <a:solidFill>
                  <a:schemeClr val="dk1"/>
                </a:solidFill>
                <a:latin typeface="+mn-lt"/>
                <a:ea typeface="Roboto"/>
                <a:cs typeface="Roboto"/>
                <a:sym typeface="Roboto"/>
              </a:rPr>
              <a:t>www.oxfam.org</a:t>
            </a:r>
            <a:r>
              <a:rPr lang="en" sz="1200" i="1" dirty="0">
                <a:solidFill>
                  <a:schemeClr val="dk1"/>
                </a:solidFill>
                <a:latin typeface="+mn-lt"/>
                <a:ea typeface="Roboto"/>
                <a:cs typeface="Roboto"/>
                <a:sym typeface="Roboto"/>
              </a:rPr>
              <a:t>/</a:t>
            </a:r>
            <a:r>
              <a:rPr lang="en" sz="1200" i="1" dirty="0" err="1">
                <a:solidFill>
                  <a:schemeClr val="dk1"/>
                </a:solidFill>
                <a:latin typeface="+mn-lt"/>
                <a:ea typeface="Roboto"/>
                <a:cs typeface="Roboto"/>
                <a:sym typeface="Roboto"/>
              </a:rPr>
              <a:t>en</a:t>
            </a:r>
            <a:r>
              <a:rPr lang="en" sz="1200" i="1" dirty="0">
                <a:solidFill>
                  <a:schemeClr val="dk1"/>
                </a:solidFill>
                <a:latin typeface="+mn-lt"/>
                <a:ea typeface="Roboto"/>
                <a:cs typeface="Roboto"/>
                <a:sym typeface="Roboto"/>
              </a:rPr>
              <a:t>/innovation-meets-expertise-oxfams-clean-water-projects-around-world</a:t>
            </a:r>
            <a:endParaRPr sz="1200" i="1" dirty="0">
              <a:solidFill>
                <a:schemeClr val="dk1"/>
              </a:solidFill>
              <a:latin typeface="+mn-lt"/>
              <a:ea typeface="Roboto"/>
              <a:cs typeface="Roboto"/>
              <a:sym typeface="Roboto"/>
            </a:endParaRPr>
          </a:p>
          <a:p>
            <a:pPr marL="0" marR="0" lvl="0" indent="0" algn="l" rtl="0">
              <a:spcBef>
                <a:spcPts val="0"/>
              </a:spcBef>
              <a:spcAft>
                <a:spcPts val="0"/>
              </a:spcAft>
              <a:buClr>
                <a:schemeClr val="dk1"/>
              </a:buClr>
              <a:buSzPts val="1100"/>
              <a:buFont typeface="Arial"/>
              <a:buNone/>
            </a:pPr>
            <a:endParaRPr sz="200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dirty="0">
              <a:solidFill>
                <a:schemeClr val="dk2"/>
              </a:solidFill>
              <a:latin typeface="+mn-lt"/>
              <a:ea typeface="Calibri"/>
              <a:cs typeface="Calibri"/>
              <a:sym typeface="Calibri"/>
            </a:endParaRPr>
          </a:p>
        </p:txBody>
      </p:sp>
      <p:sp>
        <p:nvSpPr>
          <p:cNvPr id="287" name="Google Shape;287;p25"/>
          <p:cNvSpPr txBox="1"/>
          <p:nvPr/>
        </p:nvSpPr>
        <p:spPr>
          <a:xfrm>
            <a:off x="678545" y="4397575"/>
            <a:ext cx="3979180" cy="165273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600"/>
              <a:buFont typeface="Calibri"/>
              <a:buNone/>
            </a:pPr>
            <a:r>
              <a:rPr lang="en" sz="2000" b="1" dirty="0">
                <a:solidFill>
                  <a:schemeClr val="dk1"/>
                </a:solidFill>
                <a:latin typeface="+mn-lt"/>
                <a:ea typeface="Calibri"/>
                <a:cs typeface="Calibri"/>
                <a:sym typeface="Calibri"/>
              </a:rPr>
              <a:t>Questions to discuss/consider </a:t>
            </a:r>
            <a:endParaRPr sz="2000" b="1" dirty="0">
              <a:solidFill>
                <a:schemeClr val="dk1"/>
              </a:solidFill>
              <a:latin typeface="+mn-lt"/>
              <a:ea typeface="Calibri"/>
              <a:cs typeface="Calibri"/>
              <a:sym typeface="Calibri"/>
            </a:endParaRPr>
          </a:p>
          <a:p>
            <a:pPr marL="457200" marR="0" lvl="0" indent="-342900" algn="l" rtl="0">
              <a:spcBef>
                <a:spcPts val="0"/>
              </a:spcBef>
              <a:spcAft>
                <a:spcPts val="0"/>
              </a:spcAft>
              <a:buClr>
                <a:schemeClr val="dk1"/>
              </a:buClr>
              <a:buSzPts val="1800"/>
              <a:buFont typeface="Arial" panose="020B0604020202020204" pitchFamily="34" charset="0"/>
              <a:buChar char="•"/>
            </a:pPr>
            <a:r>
              <a:rPr lang="en" sz="1600" b="1" dirty="0">
                <a:solidFill>
                  <a:schemeClr val="dk1"/>
                </a:solidFill>
                <a:latin typeface="+mn-lt"/>
                <a:ea typeface="Calibri"/>
                <a:cs typeface="Calibri"/>
                <a:sym typeface="Calibri"/>
              </a:rPr>
              <a:t>What are the key features?</a:t>
            </a:r>
            <a:endParaRPr sz="1600" b="1" dirty="0">
              <a:solidFill>
                <a:schemeClr val="dk1"/>
              </a:solidFill>
              <a:latin typeface="+mn-lt"/>
              <a:ea typeface="Calibri"/>
              <a:cs typeface="Calibri"/>
              <a:sym typeface="Calibri"/>
            </a:endParaRPr>
          </a:p>
          <a:p>
            <a:pPr marL="457200" marR="0" lvl="0" indent="-342900" algn="l" rtl="0">
              <a:spcBef>
                <a:spcPts val="0"/>
              </a:spcBef>
              <a:spcAft>
                <a:spcPts val="0"/>
              </a:spcAft>
              <a:buClr>
                <a:schemeClr val="dk1"/>
              </a:buClr>
              <a:buSzPts val="1800"/>
              <a:buFont typeface="Arial" panose="020B0604020202020204" pitchFamily="34" charset="0"/>
              <a:buChar char="•"/>
            </a:pPr>
            <a:r>
              <a:rPr lang="en" sz="1600" b="1" dirty="0">
                <a:solidFill>
                  <a:schemeClr val="dk1"/>
                </a:solidFill>
                <a:latin typeface="+mn-lt"/>
                <a:ea typeface="Calibri"/>
                <a:cs typeface="Calibri"/>
                <a:sym typeface="Calibri"/>
              </a:rPr>
              <a:t>What are the key benefits?</a:t>
            </a:r>
            <a:endParaRPr sz="1600" b="1" dirty="0">
              <a:solidFill>
                <a:schemeClr val="dk1"/>
              </a:solidFill>
              <a:latin typeface="+mn-lt"/>
              <a:ea typeface="Calibri"/>
              <a:cs typeface="Calibri"/>
              <a:sym typeface="Calibri"/>
            </a:endParaRPr>
          </a:p>
          <a:p>
            <a:pPr marL="457200" marR="0" lvl="0" indent="-342900" algn="l" rtl="0">
              <a:spcBef>
                <a:spcPts val="0"/>
              </a:spcBef>
              <a:spcAft>
                <a:spcPts val="0"/>
              </a:spcAft>
              <a:buClr>
                <a:schemeClr val="dk1"/>
              </a:buClr>
              <a:buSzPts val="1800"/>
              <a:buFont typeface="Arial" panose="020B0604020202020204" pitchFamily="34" charset="0"/>
              <a:buChar char="•"/>
            </a:pPr>
            <a:r>
              <a:rPr lang="en" sz="1600" b="1" dirty="0">
                <a:solidFill>
                  <a:schemeClr val="dk1"/>
                </a:solidFill>
                <a:latin typeface="+mn-lt"/>
                <a:ea typeface="Calibri"/>
                <a:cs typeface="Calibri"/>
                <a:sym typeface="Calibri"/>
              </a:rPr>
              <a:t>How could you outline these in your research task?</a:t>
            </a:r>
            <a:endParaRPr sz="1600" b="1" dirty="0">
              <a:solidFill>
                <a:schemeClr val="dk1"/>
              </a:solidFill>
              <a:latin typeface="+mn-lt"/>
              <a:ea typeface="Calibri"/>
              <a:cs typeface="Calibri"/>
              <a:sym typeface="Calibri"/>
            </a:endParaRPr>
          </a:p>
        </p:txBody>
      </p:sp>
      <p:pic>
        <p:nvPicPr>
          <p:cNvPr id="288" name="Google Shape;288;p25"/>
          <p:cNvPicPr preferRelativeResize="0"/>
          <p:nvPr/>
        </p:nvPicPr>
        <p:blipFill>
          <a:blip r:embed="rId3">
            <a:alphaModFix/>
          </a:blip>
          <a:stretch>
            <a:fillRect/>
          </a:stretch>
        </p:blipFill>
        <p:spPr>
          <a:xfrm>
            <a:off x="784638" y="1785403"/>
            <a:ext cx="3730212" cy="2593122"/>
          </a:xfrm>
          <a:prstGeom prst="rect">
            <a:avLst/>
          </a:prstGeom>
          <a:noFill/>
          <a:ln>
            <a:noFill/>
          </a:ln>
        </p:spPr>
      </p:pic>
      <p:sp>
        <p:nvSpPr>
          <p:cNvPr id="3" name="Google Shape;79;p4">
            <a:extLst>
              <a:ext uri="{FF2B5EF4-FFF2-40B4-BE49-F238E27FC236}">
                <a16:creationId xmlns:a16="http://schemas.microsoft.com/office/drawing/2014/main" id="{3CEB3A61-472F-59C0-2904-848B9C625954}"/>
              </a:ext>
            </a:extLst>
          </p:cNvPr>
          <p:cNvSpPr txBox="1">
            <a:spLocks/>
          </p:cNvSpPr>
          <p:nvPr/>
        </p:nvSpPr>
        <p:spPr>
          <a:xfrm>
            <a:off x="678545" y="711466"/>
            <a:ext cx="6141355"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90000"/>
              </a:lnSpc>
              <a:spcBef>
                <a:spcPts val="0"/>
              </a:spcBef>
              <a:spcAft>
                <a:spcPts val="0"/>
              </a:spcAft>
              <a:buClr>
                <a:schemeClr val="dk2"/>
              </a:buClr>
              <a:buSzPts val="4400"/>
              <a:buFont typeface="Calibri"/>
              <a:buNone/>
            </a:pPr>
            <a:r>
              <a:rPr lang="en-AU" sz="4200" b="1" i="0" dirty="0">
                <a:solidFill>
                  <a:srgbClr val="14314E"/>
                </a:solidFill>
                <a:latin typeface="Arial Black"/>
                <a:ea typeface="Arial Black"/>
                <a:cs typeface="Arial Black"/>
                <a:sym typeface="Arial Black"/>
              </a:rPr>
              <a:t>Innovation example</a:t>
            </a:r>
            <a:endParaRPr lang="en-AU" sz="4200" dirty="0">
              <a:solidFill>
                <a:srgbClr val="14314E"/>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9" name="Google Shape;78;p4">
            <a:extLst>
              <a:ext uri="{FF2B5EF4-FFF2-40B4-BE49-F238E27FC236}">
                <a16:creationId xmlns:a16="http://schemas.microsoft.com/office/drawing/2014/main" id="{1A892244-7F66-325D-8AF4-0D2A418B5E31}"/>
              </a:ext>
            </a:extLst>
          </p:cNvPr>
          <p:cNvSpPr txBox="1">
            <a:spLocks/>
          </p:cNvSpPr>
          <p:nvPr/>
        </p:nvSpPr>
        <p:spPr>
          <a:xfrm>
            <a:off x="678546" y="2567996"/>
            <a:ext cx="4932982" cy="21157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l" rtl="0">
              <a:lnSpc>
                <a:spcPct val="100000"/>
              </a:lnSpc>
              <a:spcBef>
                <a:spcPts val="0"/>
              </a:spcBef>
              <a:spcAft>
                <a:spcPts val="0"/>
              </a:spcAft>
              <a:buClr>
                <a:schemeClr val="dk1"/>
              </a:buClr>
              <a:buSzPts val="1100"/>
              <a:buFont typeface="Arial"/>
              <a:buNone/>
            </a:pPr>
            <a:r>
              <a:rPr lang="en-US" sz="2000" b="1" dirty="0">
                <a:solidFill>
                  <a:srgbClr val="14314E"/>
                </a:solidFill>
                <a:latin typeface="+mn-lt"/>
                <a:ea typeface="Calibri"/>
                <a:cs typeface="Calibri"/>
                <a:sym typeface="Calibri"/>
              </a:rPr>
              <a:t>National Geographic</a:t>
            </a:r>
          </a:p>
          <a:p>
            <a:pPr marL="0" marR="0" lvl="0" indent="0" algn="l" rtl="0">
              <a:lnSpc>
                <a:spcPct val="100000"/>
              </a:lnSpc>
              <a:spcBef>
                <a:spcPts val="0"/>
              </a:spcBef>
              <a:spcAft>
                <a:spcPts val="0"/>
              </a:spcAft>
              <a:buClr>
                <a:schemeClr val="dk1"/>
              </a:buClr>
              <a:buSzPts val="1100"/>
              <a:buFont typeface="Arial"/>
              <a:buNone/>
            </a:pPr>
            <a:r>
              <a:rPr lang="en-US" sz="1400" b="1" dirty="0">
                <a:solidFill>
                  <a:srgbClr val="14314E"/>
                </a:solidFill>
                <a:latin typeface="+mn-lt"/>
                <a:ea typeface="Calibri"/>
                <a:cs typeface="Calibri"/>
                <a:sym typeface="Calibri"/>
                <a:hlinkClick r:id="rId3">
                  <a:extLst>
                    <a:ext uri="{A12FA001-AC4F-418D-AE19-62706E023703}">
                      <ahyp:hlinkClr xmlns:ahyp="http://schemas.microsoft.com/office/drawing/2018/hyperlinkcolor" val="tx"/>
                    </a:ext>
                  </a:extLst>
                </a:hlinkClick>
              </a:rPr>
              <a:t>www.nationalgeographic.com/environment/article/partner-content-how-australia-is-securing-its-water-future</a:t>
            </a:r>
            <a:endParaRPr lang="en-US" sz="1400" b="1" dirty="0">
              <a:solidFill>
                <a:srgbClr val="14314E"/>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lang="en-US" sz="1400" b="1" dirty="0">
              <a:solidFill>
                <a:srgbClr val="14314E"/>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2000" b="1" dirty="0">
                <a:solidFill>
                  <a:srgbClr val="14314E"/>
                </a:solidFill>
                <a:latin typeface="+mn-lt"/>
                <a:ea typeface="Calibri"/>
                <a:cs typeface="Calibri"/>
                <a:sym typeface="Calibri"/>
              </a:rPr>
              <a:t>UN</a:t>
            </a:r>
          </a:p>
          <a:p>
            <a:pPr marL="0" marR="0" lvl="0" indent="0" algn="l" rtl="0">
              <a:lnSpc>
                <a:spcPct val="100000"/>
              </a:lnSpc>
              <a:spcBef>
                <a:spcPts val="0"/>
              </a:spcBef>
              <a:spcAft>
                <a:spcPts val="0"/>
              </a:spcAft>
              <a:buClr>
                <a:schemeClr val="dk1"/>
              </a:buClr>
              <a:buSzPts val="1100"/>
              <a:buFont typeface="Arial"/>
              <a:buNone/>
            </a:pPr>
            <a:r>
              <a:rPr lang="en-US" sz="1400" b="1" dirty="0">
                <a:solidFill>
                  <a:srgbClr val="14314E"/>
                </a:solidFill>
                <a:latin typeface="+mn-lt"/>
                <a:ea typeface="Calibri"/>
                <a:cs typeface="Calibri"/>
                <a:sym typeface="Calibri"/>
                <a:hlinkClick r:id="rId4">
                  <a:extLst>
                    <a:ext uri="{A12FA001-AC4F-418D-AE19-62706E023703}">
                      <ahyp:hlinkClr xmlns:ahyp="http://schemas.microsoft.com/office/drawing/2018/hyperlinkcolor" val="tx"/>
                    </a:ext>
                  </a:extLst>
                </a:hlinkClick>
              </a:rPr>
              <a:t>www.un.org/en/climatechange/science/climate-issues/water?gclid=Cj0KCQiA4NWrBhD-ARIsAFCKwWuLdQ1NqAdFpHaBoSbv_wv3E45LJgrjVSgGyEwjLRiWumyesGXR18waAlFyEALw_wcB</a:t>
            </a:r>
            <a:endParaRPr lang="en-US" sz="1400" b="1" dirty="0">
              <a:solidFill>
                <a:srgbClr val="14314E"/>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lang="en-US" sz="1400" b="1" dirty="0">
              <a:solidFill>
                <a:srgbClr val="14314E"/>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400" b="1" dirty="0">
                <a:solidFill>
                  <a:srgbClr val="14314E"/>
                </a:solidFill>
                <a:latin typeface="+mn-lt"/>
                <a:ea typeface="Calibri"/>
                <a:cs typeface="Calibri"/>
                <a:sym typeface="Calibri"/>
                <a:hlinkClick r:id="rId5">
                  <a:extLst>
                    <a:ext uri="{A12FA001-AC4F-418D-AE19-62706E023703}">
                      <ahyp:hlinkClr xmlns:ahyp="http://schemas.microsoft.com/office/drawing/2018/hyperlinkcolor" val="tx"/>
                    </a:ext>
                  </a:extLst>
                </a:hlinkClick>
              </a:rPr>
              <a:t>https://www.unwater.org/water-facts</a:t>
            </a:r>
            <a:endParaRPr lang="en-US" sz="1400" b="1" dirty="0">
              <a:solidFill>
                <a:srgbClr val="14314E"/>
              </a:solidFill>
              <a:latin typeface="+mn-lt"/>
              <a:ea typeface="Calibri"/>
              <a:cs typeface="Calibri"/>
              <a:sym typeface="Calibri"/>
            </a:endParaRPr>
          </a:p>
        </p:txBody>
      </p:sp>
      <p:sp>
        <p:nvSpPr>
          <p:cNvPr id="10" name="Google Shape;79;p4">
            <a:extLst>
              <a:ext uri="{FF2B5EF4-FFF2-40B4-BE49-F238E27FC236}">
                <a16:creationId xmlns:a16="http://schemas.microsoft.com/office/drawing/2014/main" id="{0DE02251-B278-E281-8847-446A06EC6847}"/>
              </a:ext>
            </a:extLst>
          </p:cNvPr>
          <p:cNvSpPr txBox="1">
            <a:spLocks/>
          </p:cNvSpPr>
          <p:nvPr/>
        </p:nvSpPr>
        <p:spPr>
          <a:xfrm>
            <a:off x="678545" y="721094"/>
            <a:ext cx="11189403"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Clr>
                <a:schemeClr val="dk1"/>
              </a:buClr>
              <a:buSzPts val="1100"/>
              <a:buFont typeface="Arial"/>
              <a:buNone/>
            </a:pPr>
            <a:r>
              <a:rPr lang="en-US" sz="4400" b="1" dirty="0">
                <a:solidFill>
                  <a:schemeClr val="dk1"/>
                </a:solidFill>
                <a:latin typeface="Arial Black" panose="020B0A04020102020204" pitchFamily="34" charset="0"/>
                <a:ea typeface="Calibri"/>
                <a:cs typeface="Calibri"/>
                <a:sym typeface="Calibri"/>
              </a:rPr>
              <a:t>Global water security innovations</a:t>
            </a:r>
            <a:endParaRPr lang="en-US" sz="2000" b="1" dirty="0">
              <a:solidFill>
                <a:schemeClr val="dk1"/>
              </a:solidFill>
              <a:latin typeface="+mj-lt"/>
              <a:ea typeface="Calibri"/>
              <a:cs typeface="Calibri"/>
              <a:sym typeface="Calibri"/>
            </a:endParaRPr>
          </a:p>
        </p:txBody>
      </p:sp>
      <p:sp>
        <p:nvSpPr>
          <p:cNvPr id="13" name="Google Shape;78;p4">
            <a:extLst>
              <a:ext uri="{FF2B5EF4-FFF2-40B4-BE49-F238E27FC236}">
                <a16:creationId xmlns:a16="http://schemas.microsoft.com/office/drawing/2014/main" id="{C7E5D369-AFB6-674E-5F1C-1A91CDBCFAAE}"/>
              </a:ext>
            </a:extLst>
          </p:cNvPr>
          <p:cNvSpPr txBox="1">
            <a:spLocks/>
          </p:cNvSpPr>
          <p:nvPr/>
        </p:nvSpPr>
        <p:spPr>
          <a:xfrm>
            <a:off x="6096000" y="2567996"/>
            <a:ext cx="4932982" cy="21157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l" rtl="0">
              <a:lnSpc>
                <a:spcPct val="100000"/>
              </a:lnSpc>
              <a:spcBef>
                <a:spcPts val="0"/>
              </a:spcBef>
              <a:spcAft>
                <a:spcPts val="0"/>
              </a:spcAft>
              <a:buClr>
                <a:schemeClr val="dk1"/>
              </a:buClr>
              <a:buSzPts val="1100"/>
              <a:buFont typeface="Arial"/>
              <a:buNone/>
            </a:pPr>
            <a:r>
              <a:rPr lang="en-US" sz="2000" b="1" dirty="0">
                <a:solidFill>
                  <a:srgbClr val="14314E"/>
                </a:solidFill>
                <a:latin typeface="+mn-lt"/>
                <a:ea typeface="Calibri"/>
                <a:cs typeface="Calibri"/>
                <a:sym typeface="Calibri"/>
              </a:rPr>
              <a:t>World Future Energy Summit </a:t>
            </a:r>
            <a:r>
              <a:rPr lang="en-US" sz="1400" b="1" dirty="0">
                <a:solidFill>
                  <a:srgbClr val="14314E"/>
                </a:solidFill>
                <a:latin typeface="+mn-lt"/>
                <a:cs typeface="Calibri"/>
                <a:sym typeface="Calibri"/>
                <a:hlinkClick r:id="rId6">
                  <a:extLst>
                    <a:ext uri="{A12FA001-AC4F-418D-AE19-62706E023703}">
                      <ahyp:hlinkClr xmlns:ahyp="http://schemas.microsoft.com/office/drawing/2018/hyperlinkcolor" val="tx"/>
                    </a:ext>
                  </a:extLst>
                </a:hlinkClick>
              </a:rPr>
              <a:t>https://www.worldfutureenergysummit.com/en-gb/future-insights-blog/overcoming-the-imminent-water-crisis--global-innovations-and-technology-breakthroughs-.html</a:t>
            </a:r>
            <a:endParaRPr lang="en-US" sz="1400" b="1" dirty="0">
              <a:solidFill>
                <a:srgbClr val="14314E"/>
              </a:solidFill>
              <a:latin typeface="+mn-lt"/>
              <a:cs typeface="Calibri"/>
              <a:sym typeface="Calibri"/>
            </a:endParaRPr>
          </a:p>
          <a:p>
            <a:pPr marL="0" indent="0">
              <a:lnSpc>
                <a:spcPct val="100000"/>
              </a:lnSpc>
              <a:spcBef>
                <a:spcPts val="0"/>
              </a:spcBef>
              <a:buSzPts val="1100"/>
              <a:buNone/>
            </a:pPr>
            <a:endParaRPr lang="en-US" sz="1400" b="1" dirty="0">
              <a:solidFill>
                <a:srgbClr val="14314E"/>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2000" b="1" dirty="0">
                <a:solidFill>
                  <a:srgbClr val="14314E"/>
                </a:solidFill>
                <a:latin typeface="+mn-lt"/>
                <a:ea typeface="Calibri"/>
                <a:cs typeface="Calibri"/>
                <a:sym typeface="Calibri"/>
              </a:rPr>
              <a:t>Oxfam</a:t>
            </a:r>
          </a:p>
          <a:p>
            <a:pPr marL="0" marR="0" lvl="0" indent="0" algn="l" rtl="0">
              <a:lnSpc>
                <a:spcPct val="100000"/>
              </a:lnSpc>
              <a:spcBef>
                <a:spcPts val="0"/>
              </a:spcBef>
              <a:spcAft>
                <a:spcPts val="0"/>
              </a:spcAft>
              <a:buClr>
                <a:schemeClr val="dk1"/>
              </a:buClr>
              <a:buSzPts val="1100"/>
              <a:buFont typeface="Arial"/>
              <a:buNone/>
            </a:pPr>
            <a:r>
              <a:rPr lang="en-US" sz="1400" b="1" dirty="0">
                <a:solidFill>
                  <a:srgbClr val="14314E"/>
                </a:solidFill>
                <a:latin typeface="+mn-lt"/>
                <a:ea typeface="Calibri"/>
                <a:cs typeface="Calibri"/>
                <a:sym typeface="Calibri"/>
                <a:hlinkClick r:id="rId7">
                  <a:extLst>
                    <a:ext uri="{A12FA001-AC4F-418D-AE19-62706E023703}">
                      <ahyp:hlinkClr xmlns:ahyp="http://schemas.microsoft.com/office/drawing/2018/hyperlinkcolor" val="tx"/>
                    </a:ext>
                  </a:extLst>
                </a:hlinkClick>
              </a:rPr>
              <a:t>www.oxfam.org/en/innovation-meets-expertise-oxfams-clean-water-projects-around-world</a:t>
            </a:r>
            <a:endParaRPr lang="en-US" sz="1400" b="1" dirty="0">
              <a:solidFill>
                <a:srgbClr val="14314E"/>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lang="en-US" sz="1400" b="1" dirty="0">
              <a:solidFill>
                <a:srgbClr val="14314E"/>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2000" b="1" dirty="0">
                <a:solidFill>
                  <a:srgbClr val="14314E"/>
                </a:solidFill>
                <a:latin typeface="+mn-lt"/>
                <a:ea typeface="Calibri"/>
                <a:cs typeface="Calibri"/>
                <a:sym typeface="Calibri"/>
              </a:rPr>
              <a:t>World Bank</a:t>
            </a:r>
          </a:p>
          <a:p>
            <a:pPr marL="0" marR="0" lvl="0" indent="0" algn="l" rtl="0">
              <a:lnSpc>
                <a:spcPct val="100000"/>
              </a:lnSpc>
              <a:spcBef>
                <a:spcPts val="0"/>
              </a:spcBef>
              <a:spcAft>
                <a:spcPts val="0"/>
              </a:spcAft>
              <a:buClr>
                <a:schemeClr val="dk1"/>
              </a:buClr>
              <a:buSzPts val="1100"/>
              <a:buFont typeface="Arial"/>
              <a:buNone/>
            </a:pPr>
            <a:r>
              <a:rPr lang="en-US" sz="1400" b="1" dirty="0">
                <a:solidFill>
                  <a:srgbClr val="14314E"/>
                </a:solidFill>
                <a:latin typeface="+mn-lt"/>
                <a:ea typeface="Calibri"/>
                <a:cs typeface="Calibri"/>
                <a:sym typeface="Calibri"/>
                <a:hlinkClick r:id="rId8">
                  <a:extLst>
                    <a:ext uri="{A12FA001-AC4F-418D-AE19-62706E023703}">
                      <ahyp:hlinkClr xmlns:ahyp="http://schemas.microsoft.com/office/drawing/2018/hyperlinkcolor" val="tx"/>
                    </a:ext>
                  </a:extLst>
                </a:hlinkClick>
              </a:rPr>
              <a:t>https://blogs.worldbank.org/water/water-security-underpins-indonesias-vision-2045</a:t>
            </a:r>
            <a:endParaRPr lang="en-US" sz="1400" b="1" dirty="0">
              <a:solidFill>
                <a:srgbClr val="14314E"/>
              </a:solidFill>
              <a:latin typeface="+mn-lt"/>
              <a:ea typeface="Calibri"/>
              <a:cs typeface="Calibri"/>
              <a:sym typeface="Calibri"/>
            </a:endParaRPr>
          </a:p>
          <a:p>
            <a:pPr marL="0" marR="0" lvl="0" indent="0" algn="ctr" rtl="0">
              <a:lnSpc>
                <a:spcPct val="100000"/>
              </a:lnSpc>
              <a:spcBef>
                <a:spcPts val="0"/>
              </a:spcBef>
              <a:spcAft>
                <a:spcPts val="0"/>
              </a:spcAft>
              <a:buClr>
                <a:schemeClr val="dk1"/>
              </a:buClr>
              <a:buSzPts val="1100"/>
              <a:buFont typeface="Calibri"/>
              <a:buNone/>
            </a:pPr>
            <a:endParaRPr lang="en-US" sz="1400" b="1" dirty="0">
              <a:solidFill>
                <a:srgbClr val="14314E"/>
              </a:solidFill>
              <a:latin typeface="+mn-lt"/>
              <a:ea typeface="Calibri"/>
              <a:cs typeface="Calibri"/>
              <a:sym typeface="Calibri"/>
            </a:endParaRPr>
          </a:p>
          <a:p>
            <a:pPr marL="0" marR="0" lvl="0" indent="0" algn="ctr" rtl="0">
              <a:lnSpc>
                <a:spcPct val="100000"/>
              </a:lnSpc>
              <a:spcBef>
                <a:spcPts val="0"/>
              </a:spcBef>
              <a:spcAft>
                <a:spcPts val="0"/>
              </a:spcAft>
              <a:buClr>
                <a:schemeClr val="dk1"/>
              </a:buClr>
              <a:buSzPts val="1100"/>
              <a:buFont typeface="Calibri"/>
              <a:buNone/>
            </a:pPr>
            <a:endParaRPr lang="en-US" sz="1400" b="1" dirty="0">
              <a:solidFill>
                <a:srgbClr val="14314E"/>
              </a:solidFill>
              <a:latin typeface="+mn-lt"/>
              <a:ea typeface="Calibri"/>
              <a:cs typeface="Calibri"/>
              <a:sym typeface="Calibri"/>
            </a:endParaRPr>
          </a:p>
          <a:p>
            <a:pPr marL="0" marR="0" lvl="0" indent="0" algn="ctr" rtl="0">
              <a:lnSpc>
                <a:spcPct val="100000"/>
              </a:lnSpc>
              <a:spcBef>
                <a:spcPts val="0"/>
              </a:spcBef>
              <a:spcAft>
                <a:spcPts val="0"/>
              </a:spcAft>
              <a:buClr>
                <a:schemeClr val="dk1"/>
              </a:buClr>
              <a:buSzPts val="2100"/>
              <a:buFont typeface="Calibri"/>
              <a:buNone/>
            </a:pPr>
            <a:endParaRPr lang="en-US" sz="1400" i="1" dirty="0">
              <a:solidFill>
                <a:srgbClr val="14314E"/>
              </a:solidFill>
              <a:latin typeface="+mn-lt"/>
              <a:ea typeface="Calibri"/>
              <a:cs typeface="Calibri"/>
              <a:sym typeface="Calibri"/>
            </a:endParaRPr>
          </a:p>
        </p:txBody>
      </p:sp>
      <p:sp>
        <p:nvSpPr>
          <p:cNvPr id="15" name="Google Shape;79;p4">
            <a:extLst>
              <a:ext uri="{FF2B5EF4-FFF2-40B4-BE49-F238E27FC236}">
                <a16:creationId xmlns:a16="http://schemas.microsoft.com/office/drawing/2014/main" id="{61C73013-3B1C-9634-D026-DCE8B86279BD}"/>
              </a:ext>
            </a:extLst>
          </p:cNvPr>
          <p:cNvSpPr txBox="1">
            <a:spLocks/>
          </p:cNvSpPr>
          <p:nvPr/>
        </p:nvSpPr>
        <p:spPr>
          <a:xfrm>
            <a:off x="678545" y="1873344"/>
            <a:ext cx="3643198" cy="7832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Clr>
                <a:schemeClr val="dk1"/>
              </a:buClr>
              <a:buSzPts val="1100"/>
              <a:buFont typeface="Arial"/>
              <a:buNone/>
            </a:pPr>
            <a:r>
              <a:rPr lang="en-US" sz="2800" b="1" dirty="0">
                <a:solidFill>
                  <a:schemeClr val="dk1"/>
                </a:solidFill>
                <a:latin typeface="+mj-lt"/>
                <a:ea typeface="Calibri"/>
                <a:cs typeface="Calibri"/>
                <a:sym typeface="Calibri"/>
              </a:rPr>
              <a:t>Links for research</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7" name="Google Shape;367;p15">
            <a:extLst>
              <a:ext uri="{FF2B5EF4-FFF2-40B4-BE49-F238E27FC236}">
                <a16:creationId xmlns:a16="http://schemas.microsoft.com/office/drawing/2014/main" id="{A75FD3AA-ACE6-1C41-648C-A583214AAE71}"/>
              </a:ext>
            </a:extLst>
          </p:cNvPr>
          <p:cNvSpPr txBox="1">
            <a:spLocks/>
          </p:cNvSpPr>
          <p:nvPr/>
        </p:nvSpPr>
        <p:spPr>
          <a:xfrm>
            <a:off x="678546" y="1967624"/>
            <a:ext cx="6492275" cy="2046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06400" algn="l" rtl="0">
              <a:lnSpc>
                <a:spcPct val="125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25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25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indent="-349250">
              <a:lnSpc>
                <a:spcPct val="100000"/>
              </a:lnSpc>
              <a:buClr>
                <a:schemeClr val="dk1"/>
              </a:buClr>
              <a:buSzPts val="1900"/>
              <a:buFont typeface="Arial" panose="020B0604020202020204" pitchFamily="34" charset="0"/>
              <a:buChar char="•"/>
            </a:pPr>
            <a:r>
              <a:rPr lang="en-US" sz="2000" b="1" dirty="0">
                <a:solidFill>
                  <a:schemeClr val="dk1"/>
                </a:solidFill>
                <a:sym typeface="Calibri"/>
              </a:rPr>
              <a:t>Students share their water scarcity innovation research tasks</a:t>
            </a:r>
          </a:p>
          <a:p>
            <a:pPr marL="457200" indent="-349250">
              <a:lnSpc>
                <a:spcPct val="100000"/>
              </a:lnSpc>
              <a:buClr>
                <a:schemeClr val="dk1"/>
              </a:buClr>
              <a:buSzPts val="1900"/>
              <a:buFont typeface="Arial" panose="020B0604020202020204" pitchFamily="34" charset="0"/>
              <a:buChar char="•"/>
            </a:pPr>
            <a:r>
              <a:rPr lang="en-US" sz="2000" b="1" dirty="0">
                <a:solidFill>
                  <a:schemeClr val="dk1"/>
                </a:solidFill>
                <a:sym typeface="Calibri"/>
              </a:rPr>
              <a:t>Discuss</a:t>
            </a:r>
            <a:r>
              <a:rPr lang="en-US" sz="2000" dirty="0">
                <a:solidFill>
                  <a:schemeClr val="dk1"/>
                </a:solidFill>
                <a:sym typeface="Calibri"/>
              </a:rPr>
              <a:t> - how can we have a positive impact as global citizens now and into the future…</a:t>
            </a:r>
          </a:p>
          <a:p>
            <a:pPr marL="0" marR="0" lvl="0" indent="0" algn="ctr" rtl="0">
              <a:lnSpc>
                <a:spcPct val="100000"/>
              </a:lnSpc>
              <a:spcBef>
                <a:spcPts val="0"/>
              </a:spcBef>
              <a:spcAft>
                <a:spcPts val="0"/>
              </a:spcAft>
              <a:buClr>
                <a:schemeClr val="dk1"/>
              </a:buClr>
              <a:buSzPts val="2800"/>
              <a:buFont typeface="Calibri"/>
              <a:buNone/>
            </a:pPr>
            <a:endParaRPr lang="en-US" sz="2000" b="0" i="1" u="none" strike="noStrike" cap="none" dirty="0">
              <a:solidFill>
                <a:srgbClr val="14314E"/>
              </a:solidFill>
              <a:latin typeface="Arial"/>
              <a:ea typeface="Arial"/>
              <a:cs typeface="Arial"/>
              <a:sym typeface="Arial"/>
            </a:endParaRPr>
          </a:p>
        </p:txBody>
      </p:sp>
      <p:sp>
        <p:nvSpPr>
          <p:cNvPr id="9" name="Google Shape;79;p4">
            <a:extLst>
              <a:ext uri="{FF2B5EF4-FFF2-40B4-BE49-F238E27FC236}">
                <a16:creationId xmlns:a16="http://schemas.microsoft.com/office/drawing/2014/main" id="{F071DD6E-2609-FF2A-72AB-17D1DF55302B}"/>
              </a:ext>
            </a:extLst>
          </p:cNvPr>
          <p:cNvSpPr txBox="1">
            <a:spLocks/>
          </p:cNvSpPr>
          <p:nvPr/>
        </p:nvSpPr>
        <p:spPr>
          <a:xfrm>
            <a:off x="678544" y="679569"/>
            <a:ext cx="7061957"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5000"/>
              </a:lnSpc>
              <a:spcBef>
                <a:spcPts val="0"/>
              </a:spcBef>
              <a:spcAft>
                <a:spcPts val="0"/>
              </a:spcAft>
              <a:buClr>
                <a:schemeClr val="dk1"/>
              </a:buClr>
              <a:buSzPts val="1100"/>
              <a:buFont typeface="Arial"/>
              <a:buNone/>
            </a:pPr>
            <a:r>
              <a:rPr lang="en-AU" sz="4200" b="1" i="0" u="none" strike="noStrike" cap="none" dirty="0">
                <a:solidFill>
                  <a:srgbClr val="14314E"/>
                </a:solidFill>
                <a:latin typeface="Arial Black" panose="020B0A04020102020204" pitchFamily="34" charset="0"/>
                <a:sym typeface="Arial"/>
              </a:rPr>
              <a:t>Share and reflect</a:t>
            </a:r>
            <a:endParaRPr lang="en-AU" sz="4200" b="0" i="0" u="none" strike="noStrike" cap="none" dirty="0">
              <a:solidFill>
                <a:srgbClr val="14314E"/>
              </a:solidFill>
              <a:latin typeface="Arial Black" panose="020B0A04020102020204" pitchFamily="34" charset="0"/>
              <a:sym typeface="Arial"/>
            </a:endParaRPr>
          </a:p>
        </p:txBody>
      </p:sp>
      <p:pic>
        <p:nvPicPr>
          <p:cNvPr id="3" name="Google Shape;184;p12">
            <a:extLst>
              <a:ext uri="{FF2B5EF4-FFF2-40B4-BE49-F238E27FC236}">
                <a16:creationId xmlns:a16="http://schemas.microsoft.com/office/drawing/2014/main" id="{B7BF883D-9B64-EF38-FBD7-32639CDFC27C}"/>
              </a:ext>
            </a:extLst>
          </p:cNvPr>
          <p:cNvPicPr preferRelativeResize="0"/>
          <p:nvPr/>
        </p:nvPicPr>
        <p:blipFill>
          <a:blip r:embed="rId3"/>
          <a:srcRect/>
          <a:stretch/>
        </p:blipFill>
        <p:spPr>
          <a:xfrm>
            <a:off x="6977455" y="1705784"/>
            <a:ext cx="4536000" cy="4536000"/>
          </a:xfrm>
          <a:custGeom>
            <a:avLst/>
            <a:gdLst/>
            <a:ahLst/>
            <a:cxnLst/>
            <a:rect l="l" t="t" r="r" b="b"/>
            <a:pathLst>
              <a:path w="2593464" h="2593464" extrusionOk="0">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8" name="Google Shape;367;p15">
            <a:extLst>
              <a:ext uri="{FF2B5EF4-FFF2-40B4-BE49-F238E27FC236}">
                <a16:creationId xmlns:a16="http://schemas.microsoft.com/office/drawing/2014/main" id="{DAAB1440-7AD4-0889-41D4-75B35585B1A1}"/>
              </a:ext>
            </a:extLst>
          </p:cNvPr>
          <p:cNvSpPr txBox="1">
            <a:spLocks/>
          </p:cNvSpPr>
          <p:nvPr/>
        </p:nvSpPr>
        <p:spPr>
          <a:xfrm>
            <a:off x="678545" y="1967624"/>
            <a:ext cx="9620487" cy="33358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06400" algn="l" rtl="0">
              <a:lnSpc>
                <a:spcPct val="125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25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25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marR="0" lvl="0" indent="-342900" algn="l" defTabSz="914400" rtl="0" eaLnBrk="1" fontAlgn="auto" latinLnBrk="0" hangingPunct="1">
              <a:lnSpc>
                <a:spcPct val="100000"/>
              </a:lnSpc>
              <a:spcBef>
                <a:spcPts val="0"/>
              </a:spcBef>
              <a:spcAft>
                <a:spcPts val="0"/>
              </a:spcAft>
              <a:buClr>
                <a:srgbClr val="17314F"/>
              </a:buClr>
              <a:buSzPts val="1800"/>
              <a:buFont typeface="Arial" panose="020B0604020202020204" pitchFamily="34" charset="0"/>
              <a:buChar char="•"/>
              <a:tabLst/>
              <a:defRPr/>
            </a:pPr>
            <a:r>
              <a:rPr lang="en-US" sz="1600" b="1" dirty="0">
                <a:solidFill>
                  <a:srgbClr val="14314E"/>
                </a:solidFill>
                <a:latin typeface="+mj-lt"/>
                <a:ea typeface="Calibri"/>
                <a:cs typeface="Calibri"/>
              </a:rPr>
              <a:t>Research:</a:t>
            </a:r>
            <a:r>
              <a:rPr lang="en-US" sz="1600" dirty="0">
                <a:solidFill>
                  <a:srgbClr val="14314E"/>
                </a:solidFill>
                <a:latin typeface="+mj-lt"/>
                <a:ea typeface="Calibri"/>
                <a:cs typeface="Calibri"/>
              </a:rPr>
              <a:t> Wannon Water’s Reverse Osmosis Treatment Plant</a:t>
            </a:r>
            <a:br>
              <a:rPr lang="en-US" sz="1600" dirty="0">
                <a:solidFill>
                  <a:srgbClr val="14314E"/>
                </a:solidFill>
                <a:latin typeface="+mj-lt"/>
                <a:ea typeface="Calibri"/>
                <a:cs typeface="Calibri"/>
              </a:rPr>
            </a:br>
            <a:r>
              <a:rPr lang="en-US" sz="1600" b="1" dirty="0">
                <a:solidFill>
                  <a:srgbClr val="14314E"/>
                </a:solidFill>
                <a:hlinkClick r:id="rId3">
                  <a:extLst>
                    <a:ext uri="{A12FA001-AC4F-418D-AE19-62706E023703}">
                      <ahyp:hlinkClr xmlns:ahyp="http://schemas.microsoft.com/office/drawing/2018/hyperlinkcolor" val="tx"/>
                    </a:ext>
                  </a:extLst>
                </a:hlinkClick>
              </a:rPr>
              <a:t>Quality Water for Wannon - Wannon Water </a:t>
            </a:r>
            <a:br>
              <a:rPr lang="en-US" sz="1100" b="1" dirty="0">
                <a:solidFill>
                  <a:srgbClr val="14314E"/>
                </a:solidFill>
              </a:rPr>
            </a:br>
            <a:r>
              <a:rPr kumimoji="0" lang="en-US" sz="1600" b="1" i="0" u="none" strike="noStrike" kern="0" cap="none" spc="0" normalizeH="0" baseline="0" noProof="0" dirty="0">
                <a:ln>
                  <a:noFill/>
                </a:ln>
                <a:solidFill>
                  <a:srgbClr val="14314E"/>
                </a:solidFill>
                <a:effectLst/>
                <a:uLnTx/>
                <a:uFillTx/>
                <a:latin typeface="Arial"/>
                <a:ea typeface="Calibri"/>
                <a:cs typeface="Calibri"/>
                <a:sym typeface="Arial"/>
              </a:rPr>
              <a:t>&gt; </a:t>
            </a:r>
            <a:r>
              <a:rPr kumimoji="0" lang="en-US" sz="1600" b="0" i="0" u="none" strike="noStrike" kern="0" cap="none" spc="0" normalizeH="0" baseline="0" noProof="0" dirty="0">
                <a:ln>
                  <a:noFill/>
                </a:ln>
                <a:solidFill>
                  <a:srgbClr val="14314E"/>
                </a:solidFill>
                <a:effectLst/>
                <a:uLnTx/>
                <a:uFillTx/>
                <a:latin typeface="Arial"/>
                <a:ea typeface="Calibri"/>
                <a:cs typeface="Calibri"/>
                <a:sym typeface="Arial"/>
              </a:rPr>
              <a:t>Explore the Portland, Port Fairy and Heywood information pages.</a:t>
            </a:r>
            <a:br>
              <a:rPr kumimoji="0" lang="en-US" sz="1600" b="0" i="0" u="none" strike="noStrike" kern="0" cap="none" spc="0" normalizeH="0" baseline="0" noProof="0" dirty="0">
                <a:ln>
                  <a:noFill/>
                </a:ln>
                <a:solidFill>
                  <a:srgbClr val="14314E"/>
                </a:solidFill>
                <a:effectLst/>
                <a:uLnTx/>
                <a:uFillTx/>
                <a:latin typeface="Arial"/>
                <a:ea typeface="Calibri"/>
                <a:cs typeface="Calibri"/>
                <a:sym typeface="Arial"/>
              </a:rPr>
            </a:br>
            <a:r>
              <a:rPr kumimoji="0" lang="en-US" sz="1600" b="1" i="0" u="none" strike="noStrike" kern="0" cap="none" spc="0" normalizeH="0" baseline="0" noProof="0" dirty="0">
                <a:ln>
                  <a:noFill/>
                </a:ln>
                <a:solidFill>
                  <a:srgbClr val="14314E"/>
                </a:solidFill>
                <a:effectLst/>
                <a:uLnTx/>
                <a:uFillTx/>
                <a:latin typeface="Arial"/>
                <a:ea typeface="Calibri"/>
                <a:cs typeface="Calibri"/>
                <a:sym typeface="Arial"/>
              </a:rPr>
              <a:t>&gt;</a:t>
            </a:r>
            <a:r>
              <a:rPr kumimoji="0" lang="en-US" sz="1600" b="0" i="0" u="none" strike="noStrike" kern="0" cap="none" spc="0" normalizeH="0" baseline="0" noProof="0" dirty="0">
                <a:ln>
                  <a:noFill/>
                </a:ln>
                <a:solidFill>
                  <a:srgbClr val="14314E"/>
                </a:solidFill>
                <a:effectLst/>
                <a:uLnTx/>
                <a:uFillTx/>
                <a:latin typeface="Arial"/>
                <a:ea typeface="Calibri"/>
                <a:cs typeface="Calibri"/>
                <a:sym typeface="Arial"/>
              </a:rPr>
              <a:t> Read through the FAQs. </a:t>
            </a:r>
          </a:p>
          <a:p>
            <a:pPr marL="114300" marR="0" lvl="0" indent="0" algn="l" defTabSz="914400" rtl="0" eaLnBrk="1" fontAlgn="auto" latinLnBrk="0" hangingPunct="1">
              <a:lnSpc>
                <a:spcPct val="100000"/>
              </a:lnSpc>
              <a:spcBef>
                <a:spcPts val="0"/>
              </a:spcBef>
              <a:spcAft>
                <a:spcPts val="0"/>
              </a:spcAft>
              <a:buClr>
                <a:srgbClr val="17314F"/>
              </a:buClr>
              <a:buSzPts val="1800"/>
              <a:buFont typeface="Arial"/>
              <a:buNone/>
              <a:tabLst/>
              <a:defRPr/>
            </a:pPr>
            <a:r>
              <a:rPr kumimoji="0" lang="en-US" sz="1600" b="0" i="0" u="none" strike="noStrike" kern="0" cap="none" spc="0" normalizeH="0" baseline="0" noProof="0" dirty="0">
                <a:ln>
                  <a:noFill/>
                </a:ln>
                <a:solidFill>
                  <a:srgbClr val="14314E"/>
                </a:solidFill>
                <a:effectLst/>
                <a:uLnTx/>
                <a:uFillTx/>
                <a:latin typeface="Arial"/>
                <a:ea typeface="Calibri"/>
                <a:cs typeface="Calibri"/>
                <a:sym typeface="Arial"/>
              </a:rPr>
              <a:t>     </a:t>
            </a:r>
            <a:r>
              <a:rPr kumimoji="0" lang="en-US" sz="1600" b="1" i="0" u="none" strike="noStrike" kern="0" cap="none" spc="0" normalizeH="0" baseline="0" noProof="0" dirty="0">
                <a:ln>
                  <a:noFill/>
                </a:ln>
                <a:solidFill>
                  <a:srgbClr val="14314E"/>
                </a:solidFill>
                <a:effectLst/>
                <a:uLnTx/>
                <a:uFillTx/>
                <a:latin typeface="Arial"/>
                <a:ea typeface="Calibri"/>
                <a:cs typeface="Calibri"/>
                <a:sym typeface="Arial"/>
              </a:rPr>
              <a:t> &gt; </a:t>
            </a:r>
            <a:r>
              <a:rPr kumimoji="0" lang="en-US" sz="1600" b="0" i="0" u="none" strike="noStrike" kern="0" cap="none" spc="0" normalizeH="0" baseline="0" noProof="0" dirty="0">
                <a:ln>
                  <a:noFill/>
                </a:ln>
                <a:solidFill>
                  <a:srgbClr val="14314E"/>
                </a:solidFill>
                <a:effectLst/>
                <a:uLnTx/>
                <a:uFillTx/>
                <a:latin typeface="Arial"/>
                <a:ea typeface="Calibri"/>
                <a:cs typeface="Calibri"/>
                <a:sym typeface="Arial"/>
              </a:rPr>
              <a:t>Record a summary of information about Reverse Osmosis Water treatment, how it will </a:t>
            </a:r>
            <a:br>
              <a:rPr kumimoji="0" lang="en-US" sz="1600" b="0" i="0" u="none" strike="noStrike" kern="0" cap="none" spc="0" normalizeH="0" baseline="0" noProof="0" dirty="0">
                <a:ln>
                  <a:noFill/>
                </a:ln>
                <a:solidFill>
                  <a:srgbClr val="14314E"/>
                </a:solidFill>
                <a:effectLst/>
                <a:uLnTx/>
                <a:uFillTx/>
                <a:latin typeface="Arial"/>
                <a:ea typeface="Calibri"/>
                <a:cs typeface="Calibri"/>
                <a:sym typeface="Arial"/>
              </a:rPr>
            </a:br>
            <a:r>
              <a:rPr kumimoji="0" lang="en-US" sz="1600" b="0" i="0" u="none" strike="noStrike" kern="0" cap="none" spc="0" normalizeH="0" baseline="0" noProof="0" dirty="0">
                <a:ln>
                  <a:noFill/>
                </a:ln>
                <a:solidFill>
                  <a:srgbClr val="14314E"/>
                </a:solidFill>
                <a:effectLst/>
                <a:uLnTx/>
                <a:uFillTx/>
                <a:latin typeface="Arial"/>
                <a:ea typeface="Calibri"/>
                <a:cs typeface="Calibri"/>
                <a:sym typeface="Arial"/>
              </a:rPr>
              <a:t>         improve water quality and taste and where/how it will be delivered in our region. Can you </a:t>
            </a:r>
            <a:br>
              <a:rPr kumimoji="0" lang="en-US" sz="1600" b="0" i="0" u="none" strike="noStrike" kern="0" cap="none" spc="0" normalizeH="0" baseline="0" noProof="0" dirty="0">
                <a:ln>
                  <a:noFill/>
                </a:ln>
                <a:solidFill>
                  <a:srgbClr val="14314E"/>
                </a:solidFill>
                <a:effectLst/>
                <a:uLnTx/>
                <a:uFillTx/>
                <a:latin typeface="Arial"/>
                <a:ea typeface="Calibri"/>
                <a:cs typeface="Calibri"/>
                <a:sym typeface="Arial"/>
              </a:rPr>
            </a:br>
            <a:r>
              <a:rPr kumimoji="0" lang="en-US" sz="1600" b="0" i="0" u="none" strike="noStrike" kern="0" cap="none" spc="0" normalizeH="0" baseline="0" noProof="0" dirty="0">
                <a:ln>
                  <a:noFill/>
                </a:ln>
                <a:solidFill>
                  <a:srgbClr val="14314E"/>
                </a:solidFill>
                <a:effectLst/>
                <a:uLnTx/>
                <a:uFillTx/>
                <a:latin typeface="Arial"/>
                <a:ea typeface="Calibri"/>
                <a:cs typeface="Calibri"/>
                <a:sym typeface="Arial"/>
              </a:rPr>
              <a:t>         find anywhere else in Australia/the world that uses Reverse Osmosis Water treatment?</a:t>
            </a:r>
          </a:p>
          <a:p>
            <a:pPr marL="285750" indent="-171450">
              <a:lnSpc>
                <a:spcPct val="100000"/>
              </a:lnSpc>
              <a:spcBef>
                <a:spcPts val="0"/>
              </a:spcBef>
              <a:buClr>
                <a:srgbClr val="17314F"/>
              </a:buClr>
              <a:buSzPts val="1800"/>
              <a:buFont typeface="Arial" panose="020B0604020202020204" pitchFamily="34" charset="0"/>
              <a:buChar char="•"/>
              <a:defRPr/>
            </a:pPr>
            <a:endParaRPr kumimoji="0" lang="en-US" sz="800" b="0" i="0" u="none" strike="noStrike" kern="0" cap="none" spc="0" normalizeH="0" baseline="0" noProof="0" dirty="0">
              <a:ln>
                <a:noFill/>
              </a:ln>
              <a:solidFill>
                <a:srgbClr val="14314E"/>
              </a:solidFill>
              <a:effectLst/>
              <a:uLnTx/>
              <a:uFillTx/>
              <a:latin typeface="Arial"/>
              <a:ea typeface="Calibri"/>
              <a:cs typeface="Calibri"/>
              <a:sym typeface="Arial"/>
            </a:endParaRPr>
          </a:p>
          <a:p>
            <a:pPr indent="-342900">
              <a:lnSpc>
                <a:spcPct val="100000"/>
              </a:lnSpc>
              <a:spcBef>
                <a:spcPts val="0"/>
              </a:spcBef>
              <a:buClr>
                <a:srgbClr val="17314F"/>
              </a:buClr>
              <a:buSzPts val="1800"/>
              <a:buFont typeface="Arial" panose="020B0604020202020204" pitchFamily="34" charset="0"/>
              <a:buChar char="•"/>
              <a:defRPr/>
            </a:pPr>
            <a:r>
              <a:rPr kumimoji="0" lang="en-US" sz="1600" b="1" i="0" u="none" strike="noStrike" kern="0" cap="none" spc="0" normalizeH="0" baseline="0" noProof="0" dirty="0">
                <a:ln>
                  <a:noFill/>
                </a:ln>
                <a:solidFill>
                  <a:srgbClr val="14314E"/>
                </a:solidFill>
                <a:effectLst/>
                <a:uLnTx/>
                <a:uFillTx/>
                <a:latin typeface="Arial"/>
                <a:ea typeface="Calibri"/>
                <a:cs typeface="Calibri"/>
                <a:sym typeface="Arial"/>
              </a:rPr>
              <a:t>Creative task:</a:t>
            </a:r>
            <a:r>
              <a:rPr kumimoji="0" lang="en-US" sz="1600" b="0" i="0" u="none" strike="noStrike" kern="0" cap="none" spc="0" normalizeH="0" baseline="0" noProof="0" dirty="0">
                <a:ln>
                  <a:noFill/>
                </a:ln>
                <a:solidFill>
                  <a:srgbClr val="14314E"/>
                </a:solidFill>
                <a:effectLst/>
                <a:uLnTx/>
                <a:uFillTx/>
                <a:latin typeface="Arial"/>
                <a:ea typeface="Calibri"/>
                <a:cs typeface="Calibri"/>
                <a:sym typeface="Arial"/>
              </a:rPr>
              <a:t> Imagine - climate change has created drought conditions in the </a:t>
            </a:r>
            <a:br>
              <a:rPr kumimoji="0" lang="en-US" sz="1600" b="0" i="0" u="none" strike="noStrike" kern="0" cap="none" spc="0" normalizeH="0" baseline="0" noProof="0" dirty="0">
                <a:ln>
                  <a:noFill/>
                </a:ln>
                <a:solidFill>
                  <a:srgbClr val="14314E"/>
                </a:solidFill>
                <a:effectLst/>
                <a:uLnTx/>
                <a:uFillTx/>
                <a:latin typeface="Arial"/>
                <a:ea typeface="Calibri"/>
                <a:cs typeface="Calibri"/>
                <a:sym typeface="Arial"/>
              </a:rPr>
            </a:br>
            <a:r>
              <a:rPr kumimoji="0" lang="en-US" sz="1600" b="0" i="0" u="none" strike="noStrike" kern="0" cap="none" spc="0" normalizeH="0" baseline="0" noProof="0" dirty="0">
                <a:ln>
                  <a:noFill/>
                </a:ln>
                <a:solidFill>
                  <a:srgbClr val="14314E"/>
                </a:solidFill>
                <a:effectLst/>
                <a:uLnTx/>
                <a:uFillTx/>
                <a:latin typeface="Arial"/>
                <a:ea typeface="Calibri"/>
                <a:cs typeface="Calibri"/>
                <a:sym typeface="Arial"/>
              </a:rPr>
              <a:t>Wannon Water region. Using your research of the various water innovations </a:t>
            </a:r>
            <a:br>
              <a:rPr kumimoji="0" lang="en-US" sz="1600" b="0" i="0" u="none" strike="noStrike" kern="0" cap="none" spc="0" normalizeH="0" baseline="0" noProof="0" dirty="0">
                <a:ln>
                  <a:noFill/>
                </a:ln>
                <a:solidFill>
                  <a:srgbClr val="14314E"/>
                </a:solidFill>
                <a:effectLst/>
                <a:uLnTx/>
                <a:uFillTx/>
                <a:latin typeface="Arial"/>
                <a:ea typeface="Calibri"/>
                <a:cs typeface="Calibri"/>
                <a:sym typeface="Arial"/>
              </a:rPr>
            </a:br>
            <a:r>
              <a:rPr kumimoji="0" lang="en-US" sz="1600" b="0" i="0" u="none" strike="noStrike" kern="0" cap="none" spc="0" normalizeH="0" baseline="0" noProof="0" dirty="0">
                <a:ln>
                  <a:noFill/>
                </a:ln>
                <a:solidFill>
                  <a:srgbClr val="14314E"/>
                </a:solidFill>
                <a:effectLst/>
                <a:uLnTx/>
                <a:uFillTx/>
                <a:latin typeface="Arial"/>
                <a:ea typeface="Calibri"/>
                <a:cs typeface="Calibri"/>
                <a:sym typeface="Arial"/>
              </a:rPr>
              <a:t>around the world, create a plan to provide sufficient water to the communities </a:t>
            </a:r>
            <a:br>
              <a:rPr kumimoji="0" lang="en-US" sz="1600" b="0" i="0" u="none" strike="noStrike" kern="0" cap="none" spc="0" normalizeH="0" baseline="0" noProof="0" dirty="0">
                <a:ln>
                  <a:noFill/>
                </a:ln>
                <a:solidFill>
                  <a:srgbClr val="14314E"/>
                </a:solidFill>
                <a:effectLst/>
                <a:uLnTx/>
                <a:uFillTx/>
                <a:latin typeface="Arial"/>
                <a:ea typeface="Calibri"/>
                <a:cs typeface="Calibri"/>
                <a:sym typeface="Arial"/>
              </a:rPr>
            </a:br>
            <a:r>
              <a:rPr kumimoji="0" lang="en-US" sz="1600" b="0" i="0" u="none" strike="noStrike" kern="0" cap="none" spc="0" normalizeH="0" baseline="0" noProof="0" dirty="0">
                <a:ln>
                  <a:noFill/>
                </a:ln>
                <a:solidFill>
                  <a:srgbClr val="14314E"/>
                </a:solidFill>
                <a:effectLst/>
                <a:uLnTx/>
                <a:uFillTx/>
                <a:latin typeface="Arial"/>
                <a:ea typeface="Calibri"/>
                <a:cs typeface="Calibri"/>
                <a:sym typeface="Arial"/>
              </a:rPr>
              <a:t>of the region.</a:t>
            </a:r>
          </a:p>
          <a:p>
            <a:pPr indent="-342900">
              <a:lnSpc>
                <a:spcPct val="100000"/>
              </a:lnSpc>
              <a:spcBef>
                <a:spcPts val="0"/>
              </a:spcBef>
              <a:buClr>
                <a:srgbClr val="17314F"/>
              </a:buClr>
              <a:buSzPts val="1800"/>
              <a:buFont typeface="Arial" panose="020B0604020202020204" pitchFamily="34" charset="0"/>
              <a:buChar char="•"/>
              <a:defRPr/>
            </a:pPr>
            <a:endParaRPr kumimoji="0" lang="en-US" sz="1600" b="0" i="0" u="none" strike="noStrike" kern="0" cap="none" spc="0" normalizeH="0" baseline="0" noProof="0" dirty="0">
              <a:ln>
                <a:noFill/>
              </a:ln>
              <a:solidFill>
                <a:srgbClr val="14314E"/>
              </a:solidFill>
              <a:effectLst/>
              <a:uLnTx/>
              <a:uFillTx/>
              <a:latin typeface="Arial"/>
              <a:ea typeface="Calibri"/>
              <a:cs typeface="Calibri"/>
              <a:sym typeface="Arial"/>
            </a:endParaRPr>
          </a:p>
          <a:p>
            <a:pPr marL="457200" marR="0" lvl="0" indent="-342900" algn="l" defTabSz="914400" rtl="0" eaLnBrk="1" fontAlgn="auto" latinLnBrk="0" hangingPunct="1">
              <a:lnSpc>
                <a:spcPct val="100000"/>
              </a:lnSpc>
              <a:spcBef>
                <a:spcPts val="0"/>
              </a:spcBef>
              <a:spcAft>
                <a:spcPts val="0"/>
              </a:spcAft>
              <a:buClr>
                <a:srgbClr val="17314F"/>
              </a:buClr>
              <a:buSzPts val="1800"/>
              <a:buFont typeface="Arial" panose="020B0604020202020204" pitchFamily="34" charset="0"/>
              <a:buChar char="•"/>
              <a:tabLst/>
              <a:defRPr/>
            </a:pPr>
            <a:r>
              <a:rPr kumimoji="0" lang="en-US" sz="1600" b="1" i="0" u="none" strike="noStrike" kern="0" cap="none" spc="0" normalizeH="0" baseline="0" noProof="0" dirty="0">
                <a:ln>
                  <a:noFill/>
                </a:ln>
                <a:solidFill>
                  <a:srgbClr val="14314E"/>
                </a:solidFill>
                <a:effectLst/>
                <a:uLnTx/>
                <a:uFillTx/>
                <a:latin typeface="Arial"/>
                <a:ea typeface="Calibri"/>
                <a:cs typeface="Calibri"/>
                <a:sym typeface="Arial"/>
              </a:rPr>
              <a:t>Extension research about water scarcity:</a:t>
            </a:r>
            <a:r>
              <a:rPr kumimoji="0" lang="en-US" sz="1600" b="0" i="0" u="none" strike="noStrike" kern="0" cap="none" spc="0" normalizeH="0" baseline="0" noProof="0" dirty="0">
                <a:ln>
                  <a:noFill/>
                </a:ln>
                <a:solidFill>
                  <a:srgbClr val="14314E"/>
                </a:solidFill>
                <a:effectLst/>
                <a:uLnTx/>
                <a:uFillTx/>
                <a:latin typeface="Arial"/>
                <a:ea typeface="Calibri"/>
                <a:cs typeface="Calibri"/>
                <a:sym typeface="Arial"/>
              </a:rPr>
              <a:t> Examine the UN website to learn more about the global impacts of water scarcity </a:t>
            </a:r>
            <a:r>
              <a:rPr kumimoji="0" lang="en-US" sz="1600" b="1" i="0" u="none" strike="noStrike" kern="0" cap="none" spc="0" normalizeH="0" baseline="0" noProof="0" dirty="0">
                <a:ln>
                  <a:noFill/>
                </a:ln>
                <a:solidFill>
                  <a:srgbClr val="14314E"/>
                </a:solidFill>
                <a:effectLst/>
                <a:uLnTx/>
                <a:uFillTx/>
                <a:latin typeface="Arial"/>
                <a:ea typeface="Calibri"/>
                <a:cs typeface="Calibri"/>
                <a:sym typeface="Arial"/>
                <a:hlinkClick r:id="rId4">
                  <a:extLst>
                    <a:ext uri="{A12FA001-AC4F-418D-AE19-62706E023703}">
                      <ahyp:hlinkClr xmlns:ahyp="http://schemas.microsoft.com/office/drawing/2018/hyperlinkcolor" val="tx"/>
                    </a:ext>
                  </a:extLst>
                </a:hlinkClick>
              </a:rPr>
              <a:t>www.unwater.org/water-facts/water-scarcity</a:t>
            </a:r>
            <a:endParaRPr lang="en-US" sz="1600" b="1" i="1" dirty="0">
              <a:solidFill>
                <a:srgbClr val="14314E"/>
              </a:solidFill>
              <a:latin typeface="+mj-lt"/>
            </a:endParaRPr>
          </a:p>
        </p:txBody>
      </p:sp>
      <p:sp>
        <p:nvSpPr>
          <p:cNvPr id="9" name="Google Shape;79;p4">
            <a:extLst>
              <a:ext uri="{FF2B5EF4-FFF2-40B4-BE49-F238E27FC236}">
                <a16:creationId xmlns:a16="http://schemas.microsoft.com/office/drawing/2014/main" id="{E1AB216F-137B-1861-00B9-CE8EE132BD98}"/>
              </a:ext>
            </a:extLst>
          </p:cNvPr>
          <p:cNvSpPr txBox="1">
            <a:spLocks/>
          </p:cNvSpPr>
          <p:nvPr/>
        </p:nvSpPr>
        <p:spPr>
          <a:xfrm>
            <a:off x="678544" y="679569"/>
            <a:ext cx="10819042"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ts val="2000"/>
              <a:buFont typeface="Calibri"/>
              <a:buNone/>
            </a:pPr>
            <a:r>
              <a:rPr lang="en-AU" sz="4200" dirty="0">
                <a:solidFill>
                  <a:srgbClr val="14314E"/>
                </a:solidFill>
                <a:latin typeface="Arial Black" panose="020B0A04020102020204" pitchFamily="34" charset="0"/>
                <a:sym typeface="Calibri"/>
              </a:rPr>
              <a:t>Extension opportunities</a:t>
            </a:r>
            <a:endParaRPr lang="en-AU" sz="4200" i="0" u="none" strike="noStrike" cap="none" dirty="0">
              <a:solidFill>
                <a:srgbClr val="14314E"/>
              </a:solidFill>
              <a:latin typeface="Arial Black" panose="020B0A04020102020204" pitchFamily="34" charset="0"/>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2" name="Picture 1" descr="A blue and black text on a black background&#10;&#10;Description automatically generated">
            <a:extLst>
              <a:ext uri="{FF2B5EF4-FFF2-40B4-BE49-F238E27FC236}">
                <a16:creationId xmlns:a16="http://schemas.microsoft.com/office/drawing/2014/main" id="{0C959986-690D-BCD5-B43A-D9C224D0948F}"/>
              </a:ext>
            </a:extLst>
          </p:cNvPr>
          <p:cNvPicPr>
            <a:picLocks noChangeAspect="1"/>
          </p:cNvPicPr>
          <p:nvPr/>
        </p:nvPicPr>
        <p:blipFill rotWithShape="1">
          <a:blip r:embed="rId3"/>
          <a:srcRect t="34410"/>
          <a:stretch/>
        </p:blipFill>
        <p:spPr>
          <a:xfrm>
            <a:off x="0" y="1581150"/>
            <a:ext cx="12192001" cy="5276850"/>
          </a:xfrm>
          <a:prstGeom prst="rect">
            <a:avLst/>
          </a:prstGeom>
        </p:spPr>
      </p:pic>
    </p:spTree>
    <p:extLst>
      <p:ext uri="{BB962C8B-B14F-4D97-AF65-F5344CB8AC3E}">
        <p14:creationId xmlns:p14="http://schemas.microsoft.com/office/powerpoint/2010/main" val="2679455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A2AD5E0B-D42F-6950-1A39-AC3A5FD6B028}"/>
              </a:ext>
            </a:extLst>
          </p:cNvPr>
          <p:cNvPicPr>
            <a:picLocks noChangeAspect="1"/>
          </p:cNvPicPr>
          <p:nvPr/>
        </p:nvPicPr>
        <p:blipFill rotWithShape="1">
          <a:blip r:embed="rId3"/>
          <a:srcRect t="37823" b="31779"/>
          <a:stretch/>
        </p:blipFill>
        <p:spPr>
          <a:xfrm>
            <a:off x="7594533" y="6162259"/>
            <a:ext cx="3023622" cy="437324"/>
          </a:xfrm>
          <a:prstGeom prst="rect">
            <a:avLst/>
          </a:prstGeom>
        </p:spPr>
      </p:pic>
      <p:pic>
        <p:nvPicPr>
          <p:cNvPr id="3" name="Picture 2" descr="A logo of a boat&#10;&#10;Description automatically generated">
            <a:extLst>
              <a:ext uri="{FF2B5EF4-FFF2-40B4-BE49-F238E27FC236}">
                <a16:creationId xmlns:a16="http://schemas.microsoft.com/office/drawing/2014/main" id="{F8D928DF-A2B8-A03F-9D01-20BC6F4F87ED}"/>
              </a:ext>
            </a:extLst>
          </p:cNvPr>
          <p:cNvPicPr>
            <a:picLocks noChangeAspect="1"/>
          </p:cNvPicPr>
          <p:nvPr/>
        </p:nvPicPr>
        <p:blipFill rotWithShape="1">
          <a:blip r:embed="rId4"/>
          <a:srcRect l="14429" t="-465" r="10828" b="28331"/>
          <a:stretch/>
        </p:blipFill>
        <p:spPr>
          <a:xfrm>
            <a:off x="7767731" y="4689282"/>
            <a:ext cx="3082203" cy="1415332"/>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B41BB209-E660-EE3B-32A0-A1F4038613AA}"/>
              </a:ext>
            </a:extLst>
          </p:cNvPr>
          <p:cNvPicPr>
            <a:picLocks noChangeAspect="1"/>
          </p:cNvPicPr>
          <p:nvPr/>
        </p:nvPicPr>
        <p:blipFill rotWithShape="1">
          <a:blip r:embed="rId5"/>
          <a:srcRect l="13271" t="21122" r="12045" b="50000"/>
          <a:stretch/>
        </p:blipFill>
        <p:spPr>
          <a:xfrm>
            <a:off x="524092" y="477385"/>
            <a:ext cx="2052128" cy="37754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4"/>
          <p:cNvSpPr txBox="1">
            <a:spLocks noGrp="1"/>
          </p:cNvSpPr>
          <p:nvPr>
            <p:ph type="body" idx="4294967295"/>
          </p:nvPr>
        </p:nvSpPr>
        <p:spPr>
          <a:xfrm>
            <a:off x="678546" y="1686277"/>
            <a:ext cx="10515600" cy="384824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ct val="100000"/>
              <a:buNone/>
            </a:pPr>
            <a:r>
              <a:rPr lang="en-US" sz="1300" dirty="0"/>
              <a:t>Every day, we supply South West Victoria with sustainable water services, while leading our communities towards a healthier, more prosperous future. It’s a commitment that we’re proud to make to the region we call home.</a:t>
            </a:r>
            <a:endParaRPr sz="1300" dirty="0"/>
          </a:p>
          <a:p>
            <a:pPr marL="0" lvl="0" indent="0" algn="l" rtl="0">
              <a:lnSpc>
                <a:spcPct val="100000"/>
              </a:lnSpc>
              <a:spcBef>
                <a:spcPts val="1000"/>
              </a:spcBef>
              <a:spcAft>
                <a:spcPts val="0"/>
              </a:spcAft>
              <a:buClr>
                <a:schemeClr val="dk1"/>
              </a:buClr>
              <a:buSzPct val="100000"/>
              <a:buNone/>
            </a:pPr>
            <a:r>
              <a:rPr lang="en-US" sz="1300" b="1" dirty="0"/>
              <a:t>We’re your local, dependable experts</a:t>
            </a:r>
            <a:endParaRPr sz="1300" dirty="0"/>
          </a:p>
          <a:p>
            <a:pPr marL="0" lvl="0" indent="0" algn="l" rtl="0">
              <a:lnSpc>
                <a:spcPct val="100000"/>
              </a:lnSpc>
              <a:spcBef>
                <a:spcPts val="1000"/>
              </a:spcBef>
              <a:spcAft>
                <a:spcPts val="0"/>
              </a:spcAft>
              <a:buClr>
                <a:schemeClr val="dk1"/>
              </a:buClr>
              <a:buSzPct val="100000"/>
              <a:buNone/>
            </a:pPr>
            <a:r>
              <a:rPr lang="en-US" sz="1300" dirty="0"/>
              <a:t>From the South Australian border to the </a:t>
            </a:r>
            <a:r>
              <a:rPr lang="en-US" sz="1300" dirty="0" err="1"/>
              <a:t>Otways</a:t>
            </a:r>
            <a:r>
              <a:rPr lang="en-US" sz="1300" dirty="0"/>
              <a:t>. From the Grampians to the coast. Our services take care of more than 30 communities, including residents, farmers, businesses and industries. It’s our responsibility to supply you with fresh water, from source to tap, and manage sewage to protect your health and wellbeing.</a:t>
            </a:r>
            <a:endParaRPr sz="1300" dirty="0"/>
          </a:p>
          <a:p>
            <a:pPr marL="0" lvl="0" indent="0" algn="l" rtl="0">
              <a:lnSpc>
                <a:spcPct val="100000"/>
              </a:lnSpc>
              <a:spcBef>
                <a:spcPts val="1000"/>
              </a:spcBef>
              <a:spcAft>
                <a:spcPts val="0"/>
              </a:spcAft>
              <a:buClr>
                <a:schemeClr val="dk1"/>
              </a:buClr>
              <a:buSzPct val="100000"/>
              <a:buNone/>
            </a:pPr>
            <a:r>
              <a:rPr lang="en-US" sz="1300" dirty="0"/>
              <a:t>Putting people first comes naturally to us so we’re here to help with more affordable, reliable and </a:t>
            </a:r>
            <a:r>
              <a:rPr lang="en-US" sz="1300" dirty="0" err="1"/>
              <a:t>personalised</a:t>
            </a:r>
            <a:r>
              <a:rPr lang="en-US" sz="1300" dirty="0"/>
              <a:t> service. You’ll see us around, in towns and on streets, maintaining and upgrading the pipes, pump stations and treatment plants we all need.</a:t>
            </a:r>
            <a:endParaRPr sz="1300" dirty="0"/>
          </a:p>
          <a:p>
            <a:pPr marL="0" lvl="0" indent="0" algn="l" rtl="0">
              <a:lnSpc>
                <a:spcPct val="100000"/>
              </a:lnSpc>
              <a:spcBef>
                <a:spcPts val="1000"/>
              </a:spcBef>
              <a:spcAft>
                <a:spcPts val="0"/>
              </a:spcAft>
              <a:buClr>
                <a:schemeClr val="dk1"/>
              </a:buClr>
              <a:buSzPct val="100000"/>
              <a:buNone/>
            </a:pPr>
            <a:r>
              <a:rPr lang="en-US" sz="1300" b="1" dirty="0"/>
              <a:t>We’re making a real and positive difference</a:t>
            </a:r>
            <a:endParaRPr sz="1300" dirty="0"/>
          </a:p>
          <a:p>
            <a:pPr marL="0" lvl="0" indent="0" algn="l" rtl="0">
              <a:lnSpc>
                <a:spcPct val="100000"/>
              </a:lnSpc>
              <a:spcBef>
                <a:spcPts val="1000"/>
              </a:spcBef>
              <a:spcAft>
                <a:spcPts val="0"/>
              </a:spcAft>
              <a:buClr>
                <a:schemeClr val="dk1"/>
              </a:buClr>
              <a:buSzPct val="100000"/>
              <a:buNone/>
            </a:pPr>
            <a:r>
              <a:rPr lang="en-US" sz="1300" dirty="0"/>
              <a:t>As locals, we’re driven to shape our region for the better. We’re committed to working with our communities and strategic partners to support the health and wellbeing of our people and protect our natural environment. We simply believe it’s the right thing to do and it all comes back to our greater vision to go beyond water for stronger communities.</a:t>
            </a:r>
            <a:endParaRPr sz="1300" dirty="0"/>
          </a:p>
          <a:p>
            <a:pPr marL="0" lvl="0" indent="0" algn="l" rtl="0">
              <a:lnSpc>
                <a:spcPct val="100000"/>
              </a:lnSpc>
              <a:spcBef>
                <a:spcPts val="1000"/>
              </a:spcBef>
              <a:spcAft>
                <a:spcPts val="0"/>
              </a:spcAft>
              <a:buClr>
                <a:schemeClr val="dk1"/>
              </a:buClr>
              <a:buSzPct val="100000"/>
              <a:buNone/>
            </a:pPr>
            <a:r>
              <a:rPr lang="en-US" sz="1300" dirty="0"/>
              <a:t>It’s about delivering sustainable water services together with positive changer our region – and we’re proud to be leading the way.</a:t>
            </a:r>
            <a:endParaRPr sz="1300" dirty="0"/>
          </a:p>
        </p:txBody>
      </p:sp>
      <p:sp>
        <p:nvSpPr>
          <p:cNvPr id="79" name="Google Shape;79;p4"/>
          <p:cNvSpPr txBox="1">
            <a:spLocks noGrp="1"/>
          </p:cNvSpPr>
          <p:nvPr>
            <p:ph type="title" idx="4294967295"/>
          </p:nvPr>
        </p:nvSpPr>
        <p:spPr>
          <a:xfrm>
            <a:off x="678545" y="711466"/>
            <a:ext cx="321006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Black"/>
              <a:buNone/>
            </a:pPr>
            <a:r>
              <a:rPr lang="en-US" sz="4200" dirty="0">
                <a:solidFill>
                  <a:schemeClr val="dk1"/>
                </a:solidFill>
                <a:latin typeface="Arial Black" panose="020B0A04020102020204" pitchFamily="34" charset="0"/>
              </a:rPr>
              <a:t>About us</a:t>
            </a:r>
            <a:endParaRPr sz="4200" dirty="0">
              <a:solidFill>
                <a:schemeClr val="dk1"/>
              </a:solidFill>
              <a:latin typeface="Arial Black" panose="020B0A040201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5" name="Google Shape;88;p5" descr="A picture containing text, map, world&#10;&#10;Description automatically generated">
            <a:extLst>
              <a:ext uri="{FF2B5EF4-FFF2-40B4-BE49-F238E27FC236}">
                <a16:creationId xmlns:a16="http://schemas.microsoft.com/office/drawing/2014/main" id="{4930077E-F52E-26F6-714F-79A1790146B2}"/>
              </a:ext>
            </a:extLst>
          </p:cNvPr>
          <p:cNvPicPr preferRelativeResize="0"/>
          <p:nvPr/>
        </p:nvPicPr>
        <p:blipFill rotWithShape="1">
          <a:blip r:embed="rId3">
            <a:alphaModFix/>
          </a:blip>
          <a:srcRect r="5358"/>
          <a:stretch/>
        </p:blipFill>
        <p:spPr>
          <a:xfrm>
            <a:off x="2569562" y="785897"/>
            <a:ext cx="9328272" cy="5102321"/>
          </a:xfrm>
          <a:prstGeom prst="rect">
            <a:avLst/>
          </a:prstGeom>
          <a:noFill/>
          <a:ln>
            <a:noFill/>
          </a:ln>
        </p:spPr>
      </p:pic>
      <p:sp>
        <p:nvSpPr>
          <p:cNvPr id="6" name="Google Shape;79;p4">
            <a:extLst>
              <a:ext uri="{FF2B5EF4-FFF2-40B4-BE49-F238E27FC236}">
                <a16:creationId xmlns:a16="http://schemas.microsoft.com/office/drawing/2014/main" id="{304EF950-5DD4-A1A4-4318-1767F3053E56}"/>
              </a:ext>
            </a:extLst>
          </p:cNvPr>
          <p:cNvSpPr txBox="1">
            <a:spLocks/>
          </p:cNvSpPr>
          <p:nvPr/>
        </p:nvSpPr>
        <p:spPr>
          <a:xfrm>
            <a:off x="678545" y="785897"/>
            <a:ext cx="3138543" cy="175528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200" dirty="0">
                <a:solidFill>
                  <a:srgbClr val="14314E"/>
                </a:solidFill>
              </a:rPr>
              <a:t>Our region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6" name="Google Shape;100;g2d060c8dedd_2_0">
            <a:extLst>
              <a:ext uri="{FF2B5EF4-FFF2-40B4-BE49-F238E27FC236}">
                <a16:creationId xmlns:a16="http://schemas.microsoft.com/office/drawing/2014/main" id="{719D155A-9A58-3F8E-B44A-94DAF35CA081}"/>
              </a:ext>
            </a:extLst>
          </p:cNvPr>
          <p:cNvPicPr preferRelativeResize="0"/>
          <p:nvPr/>
        </p:nvPicPr>
        <p:blipFill rotWithShape="1">
          <a:blip r:embed="rId3"/>
          <a:srcRect l="17448" r="7555" b="3"/>
          <a:stretch/>
        </p:blipFill>
        <p:spPr>
          <a:xfrm>
            <a:off x="8613904" y="1318629"/>
            <a:ext cx="3456000" cy="3456000"/>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p:spPr>
      </p:pic>
      <p:sp>
        <p:nvSpPr>
          <p:cNvPr id="9" name="Google Shape;78;p4">
            <a:extLst>
              <a:ext uri="{FF2B5EF4-FFF2-40B4-BE49-F238E27FC236}">
                <a16:creationId xmlns:a16="http://schemas.microsoft.com/office/drawing/2014/main" id="{92784868-14B5-5122-7870-8E2C61339786}"/>
              </a:ext>
            </a:extLst>
          </p:cNvPr>
          <p:cNvSpPr txBox="1">
            <a:spLocks/>
          </p:cNvSpPr>
          <p:nvPr/>
        </p:nvSpPr>
        <p:spPr>
          <a:xfrm>
            <a:off x="678546" y="1686278"/>
            <a:ext cx="6396022" cy="21157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indent="-349250">
              <a:lnSpc>
                <a:spcPct val="100000"/>
              </a:lnSpc>
              <a:spcBef>
                <a:spcPts val="0"/>
              </a:spcBef>
              <a:buSzPts val="1900"/>
              <a:buFont typeface="Arial" panose="020B0604020202020204" pitchFamily="34" charset="0"/>
              <a:buChar char="•"/>
            </a:pPr>
            <a:r>
              <a:rPr lang="en-US" sz="2000" dirty="0"/>
              <a:t>To examine the global impacts of water scarcity.</a:t>
            </a:r>
          </a:p>
          <a:p>
            <a:pPr lvl="0" indent="-349250">
              <a:lnSpc>
                <a:spcPct val="100000"/>
              </a:lnSpc>
              <a:spcBef>
                <a:spcPts val="0"/>
              </a:spcBef>
              <a:buSzPts val="1900"/>
              <a:buFont typeface="Arial" panose="020B0604020202020204" pitchFamily="34" charset="0"/>
              <a:buChar char="•"/>
            </a:pPr>
            <a:endParaRPr lang="en-US" sz="2000" dirty="0"/>
          </a:p>
          <a:p>
            <a:pPr lvl="0" indent="-349250">
              <a:lnSpc>
                <a:spcPct val="100000"/>
              </a:lnSpc>
              <a:spcBef>
                <a:spcPts val="0"/>
              </a:spcBef>
              <a:buSzPts val="1900"/>
              <a:buFont typeface="Arial" panose="020B0604020202020204" pitchFamily="34" charset="0"/>
              <a:buChar char="•"/>
            </a:pPr>
            <a:r>
              <a:rPr lang="en-US" sz="2000" dirty="0"/>
              <a:t>To examine how Wannon Water treats wastewater and </a:t>
            </a:r>
            <a:r>
              <a:rPr lang="en-US" sz="2000" dirty="0" err="1"/>
              <a:t>utilises</a:t>
            </a:r>
            <a:r>
              <a:rPr lang="en-US" sz="2000" dirty="0"/>
              <a:t> recycled water in the region.</a:t>
            </a:r>
          </a:p>
          <a:p>
            <a:pPr lvl="0" indent="-349250">
              <a:lnSpc>
                <a:spcPct val="100000"/>
              </a:lnSpc>
              <a:spcBef>
                <a:spcPts val="0"/>
              </a:spcBef>
              <a:buSzPts val="1900"/>
              <a:buFont typeface="Arial" panose="020B0604020202020204" pitchFamily="34" charset="0"/>
              <a:buChar char="•"/>
            </a:pPr>
            <a:endParaRPr lang="en-US" sz="2000" dirty="0"/>
          </a:p>
          <a:p>
            <a:pPr lvl="0" indent="-349250">
              <a:lnSpc>
                <a:spcPct val="100000"/>
              </a:lnSpc>
              <a:spcBef>
                <a:spcPts val="0"/>
              </a:spcBef>
              <a:buSzPts val="1900"/>
              <a:buFont typeface="Arial" panose="020B0604020202020204" pitchFamily="34" charset="0"/>
              <a:buChar char="•"/>
            </a:pPr>
            <a:r>
              <a:rPr lang="en-US" sz="2000" dirty="0"/>
              <a:t>To research global water innovations that have been designed to reduce water scarcity impacts.</a:t>
            </a:r>
          </a:p>
          <a:p>
            <a:pPr marL="742950" lvl="0" indent="-285750" algn="l" rtl="0">
              <a:lnSpc>
                <a:spcPct val="125000"/>
              </a:lnSpc>
              <a:spcBef>
                <a:spcPts val="0"/>
              </a:spcBef>
              <a:spcAft>
                <a:spcPts val="0"/>
              </a:spcAft>
              <a:buClr>
                <a:schemeClr val="dk1"/>
              </a:buClr>
              <a:buSzPts val="1100"/>
              <a:buFont typeface="Arial" panose="020B0604020202020204" pitchFamily="34" charset="0"/>
              <a:buChar char="•"/>
            </a:pPr>
            <a:endParaRPr lang="en-US" sz="2000" dirty="0">
              <a:solidFill>
                <a:schemeClr val="dk1"/>
              </a:solidFill>
            </a:endParaRPr>
          </a:p>
          <a:p>
            <a:pPr marL="400050" lvl="0" indent="-171450" algn="l" rtl="0">
              <a:lnSpc>
                <a:spcPct val="125000"/>
              </a:lnSpc>
              <a:spcBef>
                <a:spcPts val="0"/>
              </a:spcBef>
              <a:spcAft>
                <a:spcPts val="0"/>
              </a:spcAft>
              <a:buFont typeface="Arial" panose="020B0604020202020204" pitchFamily="34" charset="0"/>
              <a:buChar char="•"/>
            </a:pPr>
            <a:endParaRPr lang="en-US" sz="2000" dirty="0">
              <a:solidFill>
                <a:schemeClr val="dk1"/>
              </a:solidFill>
            </a:endParaRPr>
          </a:p>
        </p:txBody>
      </p:sp>
      <p:sp>
        <p:nvSpPr>
          <p:cNvPr id="10" name="Google Shape;79;p4">
            <a:extLst>
              <a:ext uri="{FF2B5EF4-FFF2-40B4-BE49-F238E27FC236}">
                <a16:creationId xmlns:a16="http://schemas.microsoft.com/office/drawing/2014/main" id="{AC0883F9-B732-B3CD-EBFA-7E599A03B667}"/>
              </a:ext>
            </a:extLst>
          </p:cNvPr>
          <p:cNvSpPr txBox="1">
            <a:spLocks/>
          </p:cNvSpPr>
          <p:nvPr/>
        </p:nvSpPr>
        <p:spPr>
          <a:xfrm>
            <a:off x="678545" y="711466"/>
            <a:ext cx="6396023"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Font typeface="Arial Black"/>
              <a:buNone/>
            </a:pPr>
            <a:r>
              <a:rPr lang="en-US" sz="4200" dirty="0">
                <a:latin typeface="Arial Black" panose="020B0A04020102020204" pitchFamily="34" charset="0"/>
              </a:rPr>
              <a:t>Learning intentions</a:t>
            </a:r>
          </a:p>
        </p:txBody>
      </p:sp>
      <p:pic>
        <p:nvPicPr>
          <p:cNvPr id="12" name="Google Shape;99;g2d060c8dedd_2_0">
            <a:extLst>
              <a:ext uri="{FF2B5EF4-FFF2-40B4-BE49-F238E27FC236}">
                <a16:creationId xmlns:a16="http://schemas.microsoft.com/office/drawing/2014/main" id="{B4402C52-158F-7063-326D-B5018F60B6FF}"/>
              </a:ext>
            </a:extLst>
          </p:cNvPr>
          <p:cNvPicPr preferRelativeResize="0"/>
          <p:nvPr/>
        </p:nvPicPr>
        <p:blipFill rotWithShape="1">
          <a:blip r:embed="rId4"/>
          <a:srcRect l="23976" r="19772" b="-4"/>
          <a:stretch/>
        </p:blipFill>
        <p:spPr>
          <a:xfrm>
            <a:off x="6693831" y="2962583"/>
            <a:ext cx="3312000" cy="3312000"/>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3" name="Picture 2">
            <a:extLst>
              <a:ext uri="{FF2B5EF4-FFF2-40B4-BE49-F238E27FC236}">
                <a16:creationId xmlns:a16="http://schemas.microsoft.com/office/drawing/2014/main" id="{2488BAC7-F61F-E882-EAF5-17908CA3B267}"/>
              </a:ext>
            </a:extLst>
          </p:cNvPr>
          <p:cNvPicPr>
            <a:picLocks noChangeAspect="1"/>
          </p:cNvPicPr>
          <p:nvPr/>
        </p:nvPicPr>
        <p:blipFill>
          <a:blip r:embed="rId3"/>
          <a:srcRect/>
          <a:stretch/>
        </p:blipFill>
        <p:spPr>
          <a:xfrm>
            <a:off x="6693831" y="2962582"/>
            <a:ext cx="3312000" cy="3312000"/>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pic>
        <p:nvPicPr>
          <p:cNvPr id="8" name="Google Shape;107;g2d060c8dedd_2_7">
            <a:extLst>
              <a:ext uri="{FF2B5EF4-FFF2-40B4-BE49-F238E27FC236}">
                <a16:creationId xmlns:a16="http://schemas.microsoft.com/office/drawing/2014/main" id="{4598464E-9E2B-6537-B2FB-9D44B96965CF}"/>
              </a:ext>
            </a:extLst>
          </p:cNvPr>
          <p:cNvPicPr preferRelativeResize="0"/>
          <p:nvPr/>
        </p:nvPicPr>
        <p:blipFill>
          <a:blip r:embed="rId4"/>
          <a:srcRect/>
          <a:stretch/>
        </p:blipFill>
        <p:spPr>
          <a:xfrm>
            <a:off x="8613904" y="1318630"/>
            <a:ext cx="3456000" cy="3456000"/>
          </a:xfrm>
          <a:custGeom>
            <a:avLst/>
            <a:gdLst/>
            <a:ahLst/>
            <a:cxnLst/>
            <a:rect l="l" t="t" r="r" b="b"/>
            <a:pathLst>
              <a:path w="2361890" h="2361890">
                <a:moveTo>
                  <a:pt x="1180945" y="0"/>
                </a:moveTo>
                <a:cubicBezTo>
                  <a:pt x="1833163" y="0"/>
                  <a:pt x="2361890" y="528727"/>
                  <a:pt x="2361890" y="1180945"/>
                </a:cubicBezTo>
                <a:cubicBezTo>
                  <a:pt x="2361890" y="1833163"/>
                  <a:pt x="1833163" y="2361890"/>
                  <a:pt x="1180945" y="2361890"/>
                </a:cubicBezTo>
                <a:cubicBezTo>
                  <a:pt x="528727" y="2361890"/>
                  <a:pt x="0" y="1833163"/>
                  <a:pt x="0" y="1180945"/>
                </a:cubicBezTo>
                <a:cubicBezTo>
                  <a:pt x="0" y="528727"/>
                  <a:pt x="528727" y="0"/>
                  <a:pt x="1180945" y="0"/>
                </a:cubicBezTo>
                <a:close/>
              </a:path>
            </a:pathLst>
          </a:custGeom>
          <a:noFill/>
        </p:spPr>
      </p:pic>
      <p:sp>
        <p:nvSpPr>
          <p:cNvPr id="10" name="Google Shape;78;p4">
            <a:extLst>
              <a:ext uri="{FF2B5EF4-FFF2-40B4-BE49-F238E27FC236}">
                <a16:creationId xmlns:a16="http://schemas.microsoft.com/office/drawing/2014/main" id="{86EACCCB-12DE-F202-371B-944BC99E3B53}"/>
              </a:ext>
            </a:extLst>
          </p:cNvPr>
          <p:cNvSpPr txBox="1">
            <a:spLocks/>
          </p:cNvSpPr>
          <p:nvPr/>
        </p:nvSpPr>
        <p:spPr>
          <a:xfrm>
            <a:off x="678546" y="1686278"/>
            <a:ext cx="5924385" cy="21157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349250">
              <a:lnSpc>
                <a:spcPct val="100000"/>
              </a:lnSpc>
              <a:spcBef>
                <a:spcPts val="0"/>
              </a:spcBef>
              <a:buSzPts val="1900"/>
              <a:buFont typeface="Arial" panose="020B0604020202020204" pitchFamily="34" charset="0"/>
              <a:buChar char="•"/>
            </a:pPr>
            <a:r>
              <a:rPr lang="en-US" sz="2000" dirty="0"/>
              <a:t>I can understand the causes of water scarcity.</a:t>
            </a:r>
          </a:p>
          <a:p>
            <a:pPr indent="-349250">
              <a:lnSpc>
                <a:spcPct val="100000"/>
              </a:lnSpc>
              <a:spcBef>
                <a:spcPts val="0"/>
              </a:spcBef>
              <a:buSzPts val="1900"/>
              <a:buFont typeface="Arial" panose="020B0604020202020204" pitchFamily="34" charset="0"/>
              <a:buChar char="•"/>
            </a:pPr>
            <a:endParaRPr lang="en-US" sz="2000" dirty="0"/>
          </a:p>
          <a:p>
            <a:pPr indent="-349250">
              <a:lnSpc>
                <a:spcPct val="100000"/>
              </a:lnSpc>
              <a:spcBef>
                <a:spcPts val="0"/>
              </a:spcBef>
              <a:buSzPts val="1900"/>
              <a:buFont typeface="Arial" panose="020B0604020202020204" pitchFamily="34" charset="0"/>
              <a:buChar char="•"/>
            </a:pPr>
            <a:r>
              <a:rPr lang="en-US" sz="2000" dirty="0"/>
              <a:t>I can compare the rainfall in our region to rainfall in other continents.</a:t>
            </a:r>
          </a:p>
          <a:p>
            <a:pPr indent="-349250">
              <a:lnSpc>
                <a:spcPct val="100000"/>
              </a:lnSpc>
              <a:spcBef>
                <a:spcPts val="0"/>
              </a:spcBef>
              <a:buSzPts val="1900"/>
              <a:buFont typeface="Arial" panose="020B0604020202020204" pitchFamily="34" charset="0"/>
              <a:buChar char="•"/>
            </a:pPr>
            <a:endParaRPr lang="en-US" sz="2000" dirty="0"/>
          </a:p>
          <a:p>
            <a:pPr indent="-349250">
              <a:lnSpc>
                <a:spcPct val="100000"/>
              </a:lnSpc>
              <a:spcBef>
                <a:spcPts val="0"/>
              </a:spcBef>
              <a:buSzPts val="1900"/>
              <a:buFont typeface="Arial" panose="020B0604020202020204" pitchFamily="34" charset="0"/>
              <a:buChar char="•"/>
            </a:pPr>
            <a:r>
              <a:rPr lang="en-US" sz="2000" dirty="0"/>
              <a:t>I can understand how Wannon Water recycles wastewater.</a:t>
            </a:r>
          </a:p>
          <a:p>
            <a:pPr indent="-349250">
              <a:lnSpc>
                <a:spcPct val="100000"/>
              </a:lnSpc>
              <a:spcBef>
                <a:spcPts val="0"/>
              </a:spcBef>
              <a:buSzPts val="1900"/>
              <a:buFont typeface="Arial" panose="020B0604020202020204" pitchFamily="34" charset="0"/>
              <a:buChar char="•"/>
            </a:pPr>
            <a:endParaRPr lang="en-US" sz="2000" dirty="0"/>
          </a:p>
          <a:p>
            <a:pPr indent="-349250">
              <a:lnSpc>
                <a:spcPct val="100000"/>
              </a:lnSpc>
              <a:spcBef>
                <a:spcPts val="0"/>
              </a:spcBef>
              <a:buSzPts val="1900"/>
              <a:buFont typeface="Arial" panose="020B0604020202020204" pitchFamily="34" charset="0"/>
              <a:buChar char="•"/>
            </a:pPr>
            <a:r>
              <a:rPr lang="en-US" sz="2000" dirty="0"/>
              <a:t>I can explore global water innovations </a:t>
            </a:r>
            <a:br>
              <a:rPr lang="en-US" sz="2000" dirty="0"/>
            </a:br>
            <a:r>
              <a:rPr lang="en-US" sz="2000" dirty="0"/>
              <a:t>and explain the key features and </a:t>
            </a:r>
            <a:br>
              <a:rPr lang="en-US" sz="2000" dirty="0"/>
            </a:br>
            <a:r>
              <a:rPr lang="en-US" sz="2000" dirty="0"/>
              <a:t>benefits of various innovations.</a:t>
            </a:r>
          </a:p>
        </p:txBody>
      </p:sp>
      <p:sp>
        <p:nvSpPr>
          <p:cNvPr id="11" name="Google Shape;79;p4">
            <a:extLst>
              <a:ext uri="{FF2B5EF4-FFF2-40B4-BE49-F238E27FC236}">
                <a16:creationId xmlns:a16="http://schemas.microsoft.com/office/drawing/2014/main" id="{4BF7CCA9-4A7C-80A7-AE64-704D42BDD7E5}"/>
              </a:ext>
            </a:extLst>
          </p:cNvPr>
          <p:cNvSpPr txBox="1">
            <a:spLocks/>
          </p:cNvSpPr>
          <p:nvPr/>
        </p:nvSpPr>
        <p:spPr>
          <a:xfrm>
            <a:off x="678545" y="711466"/>
            <a:ext cx="6396023"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Font typeface="Arial Black"/>
              <a:buNone/>
            </a:pPr>
            <a:r>
              <a:rPr lang="en-US" sz="4200" dirty="0">
                <a:latin typeface="Arial Black" panose="020B0A04020102020204" pitchFamily="34" charset="0"/>
              </a:rPr>
              <a:t>Success criteria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Google Shape;114;p7"/>
          <p:cNvSpPr txBox="1">
            <a:spLocks noGrp="1"/>
          </p:cNvSpPr>
          <p:nvPr>
            <p:ph type="body" idx="4294967295"/>
          </p:nvPr>
        </p:nvSpPr>
        <p:spPr>
          <a:xfrm>
            <a:off x="678545" y="1978558"/>
            <a:ext cx="6883481" cy="4003800"/>
          </a:xfrm>
          <a:prstGeom prst="rect">
            <a:avLst/>
          </a:prstGeom>
          <a:noFill/>
          <a:ln>
            <a:noFill/>
          </a:ln>
        </p:spPr>
        <p:txBody>
          <a:bodyPr spcFirstLastPara="1" wrap="square" lIns="91425" tIns="91425" rIns="91425" bIns="91425" anchor="t" anchorCtr="0">
            <a:noAutofit/>
          </a:bodyPr>
          <a:lstStyle/>
          <a:p>
            <a:pPr lvl="0" indent="-349250">
              <a:lnSpc>
                <a:spcPct val="100000"/>
              </a:lnSpc>
              <a:spcBef>
                <a:spcPts val="0"/>
              </a:spcBef>
              <a:buSzPts val="1900"/>
              <a:buFont typeface="Arial"/>
              <a:buChar char="●"/>
            </a:pPr>
            <a:r>
              <a:rPr lang="en" sz="2000" b="1" dirty="0"/>
              <a:t>Water can be scarce for many reasons</a:t>
            </a:r>
            <a:r>
              <a:rPr lang="en" sz="2000" dirty="0"/>
              <a:t>: demand for water may be exceeding supply, water infrastructure may be inadequate, or institutions may be failing to balance everyone’s needs.</a:t>
            </a:r>
            <a:br>
              <a:rPr lang="en" sz="2000" dirty="0"/>
            </a:br>
            <a:endParaRPr sz="2000" dirty="0"/>
          </a:p>
          <a:p>
            <a:pPr lvl="0" indent="-349250">
              <a:lnSpc>
                <a:spcPct val="100000"/>
              </a:lnSpc>
              <a:spcBef>
                <a:spcPts val="0"/>
              </a:spcBef>
              <a:buSzPts val="1900"/>
              <a:buFont typeface="Arial"/>
              <a:buChar char="●"/>
            </a:pPr>
            <a:r>
              <a:rPr lang="en" sz="2000" b="1" dirty="0"/>
              <a:t>Water scarcity is an increasing problem on every continent</a:t>
            </a:r>
            <a:r>
              <a:rPr lang="en" sz="2000" dirty="0"/>
              <a:t>, with poorer communities most adversely affected. To build resilience against climate change and to serve a growing population, an integrated and inclusive approach must be taken to managing this finite resource (water). </a:t>
            </a:r>
            <a:endParaRPr sz="2000" dirty="0"/>
          </a:p>
          <a:p>
            <a:pPr marL="0" lvl="0" indent="0" algn="l" rtl="0">
              <a:lnSpc>
                <a:spcPct val="90000"/>
              </a:lnSpc>
              <a:spcBef>
                <a:spcPts val="0"/>
              </a:spcBef>
              <a:spcAft>
                <a:spcPts val="0"/>
              </a:spcAft>
              <a:buClr>
                <a:schemeClr val="dk1"/>
              </a:buClr>
              <a:buSzPts val="1100"/>
              <a:buFont typeface="Arial"/>
              <a:buNone/>
            </a:pPr>
            <a:br>
              <a:rPr lang="en" sz="800" i="1" dirty="0"/>
            </a:br>
            <a:r>
              <a:rPr lang="en" sz="1200" i="1" dirty="0"/>
              <a:t>        </a:t>
            </a:r>
            <a:r>
              <a:rPr lang="en" sz="1200" i="1" dirty="0">
                <a:solidFill>
                  <a:schemeClr val="tx1"/>
                </a:solidFill>
              </a:rPr>
              <a:t>Credit: </a:t>
            </a:r>
            <a:r>
              <a:rPr lang="en" sz="1200" i="1" u="sng" dirty="0">
                <a:solidFill>
                  <a:schemeClr val="tx1"/>
                </a:solidFill>
                <a:hlinkClick r:id="rId3">
                  <a:extLst>
                    <a:ext uri="{A12FA001-AC4F-418D-AE19-62706E023703}">
                      <ahyp:hlinkClr xmlns:ahyp="http://schemas.microsoft.com/office/drawing/2018/hyperlinkcolor" val="tx"/>
                    </a:ext>
                  </a:extLst>
                </a:hlinkClick>
              </a:rPr>
              <a:t>www.unwater.org/water-facts/water-scarcity</a:t>
            </a:r>
            <a:endParaRPr sz="1200" i="1" dirty="0">
              <a:solidFill>
                <a:schemeClr val="tx1"/>
              </a:solidFill>
            </a:endParaRPr>
          </a:p>
          <a:p>
            <a:pPr marL="0" lvl="0" indent="0" algn="l" rtl="0">
              <a:lnSpc>
                <a:spcPct val="90000"/>
              </a:lnSpc>
              <a:spcBef>
                <a:spcPts val="0"/>
              </a:spcBef>
              <a:spcAft>
                <a:spcPts val="0"/>
              </a:spcAft>
              <a:buClr>
                <a:schemeClr val="dk1"/>
              </a:buClr>
              <a:buSzPts val="1100"/>
              <a:buFont typeface="Arial"/>
              <a:buNone/>
            </a:pPr>
            <a:endParaRPr sz="900" i="1" dirty="0">
              <a:solidFill>
                <a:schemeClr val="dk1"/>
              </a:solidFill>
              <a:latin typeface="Calibri"/>
              <a:ea typeface="Calibri"/>
              <a:cs typeface="Calibri"/>
              <a:sym typeface="Calibri"/>
            </a:endParaRPr>
          </a:p>
          <a:p>
            <a:pPr marL="0" lvl="0" indent="0" algn="ctr" rtl="0">
              <a:lnSpc>
                <a:spcPct val="90000"/>
              </a:lnSpc>
              <a:spcBef>
                <a:spcPts val="0"/>
              </a:spcBef>
              <a:spcAft>
                <a:spcPts val="0"/>
              </a:spcAft>
              <a:buClr>
                <a:schemeClr val="dk1"/>
              </a:buClr>
              <a:buSzPts val="2100"/>
              <a:buNone/>
            </a:pPr>
            <a:endParaRPr sz="2100" i="1" dirty="0">
              <a:solidFill>
                <a:schemeClr val="dk1"/>
              </a:solidFill>
            </a:endParaRPr>
          </a:p>
        </p:txBody>
      </p:sp>
      <p:pic>
        <p:nvPicPr>
          <p:cNvPr id="8" name="Google Shape;116;p7">
            <a:extLst>
              <a:ext uri="{FF2B5EF4-FFF2-40B4-BE49-F238E27FC236}">
                <a16:creationId xmlns:a16="http://schemas.microsoft.com/office/drawing/2014/main" id="{0901F6FF-BA07-7665-1905-B4E4412A580F}"/>
              </a:ext>
            </a:extLst>
          </p:cNvPr>
          <p:cNvPicPr preferRelativeResize="0"/>
          <p:nvPr/>
        </p:nvPicPr>
        <p:blipFill>
          <a:blip r:embed="rId4"/>
          <a:srcRect/>
          <a:stretch/>
        </p:blipFill>
        <p:spPr>
          <a:xfrm>
            <a:off x="7399283" y="1412788"/>
            <a:ext cx="4500000" cy="4500000"/>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noFill/>
        </p:spPr>
      </p:pic>
      <p:sp>
        <p:nvSpPr>
          <p:cNvPr id="3" name="Google Shape;79;p4">
            <a:extLst>
              <a:ext uri="{FF2B5EF4-FFF2-40B4-BE49-F238E27FC236}">
                <a16:creationId xmlns:a16="http://schemas.microsoft.com/office/drawing/2014/main" id="{81A30E2D-0368-F83B-C87A-47CB19FA269E}"/>
              </a:ext>
            </a:extLst>
          </p:cNvPr>
          <p:cNvSpPr txBox="1">
            <a:spLocks/>
          </p:cNvSpPr>
          <p:nvPr/>
        </p:nvSpPr>
        <p:spPr>
          <a:xfrm>
            <a:off x="678545" y="711466"/>
            <a:ext cx="900838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Font typeface="Arial Black"/>
              <a:buNone/>
            </a:pPr>
            <a:r>
              <a:rPr lang="en-US" sz="4200" dirty="0">
                <a:latin typeface="Arial Black" panose="020B0A04020102020204" pitchFamily="34" charset="0"/>
              </a:rPr>
              <a:t>Water scarcity – what is it?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8" name="Google Shape;361;p14">
            <a:extLst>
              <a:ext uri="{FF2B5EF4-FFF2-40B4-BE49-F238E27FC236}">
                <a16:creationId xmlns:a16="http://schemas.microsoft.com/office/drawing/2014/main" id="{19C43A27-26B2-6975-4476-8DA57D781ADB}"/>
              </a:ext>
            </a:extLst>
          </p:cNvPr>
          <p:cNvPicPr preferRelativeResize="0"/>
          <p:nvPr/>
        </p:nvPicPr>
        <p:blipFill>
          <a:blip r:embed="rId3"/>
          <a:srcRect/>
          <a:stretch/>
        </p:blipFill>
        <p:spPr>
          <a:xfrm>
            <a:off x="6800192" y="1412788"/>
            <a:ext cx="4860000" cy="4860000"/>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noFill/>
        </p:spPr>
      </p:pic>
      <p:sp>
        <p:nvSpPr>
          <p:cNvPr id="9" name="Google Shape;114;p7">
            <a:extLst>
              <a:ext uri="{FF2B5EF4-FFF2-40B4-BE49-F238E27FC236}">
                <a16:creationId xmlns:a16="http://schemas.microsoft.com/office/drawing/2014/main" id="{73334C03-753A-D8A1-3F58-4812D5D34975}"/>
              </a:ext>
            </a:extLst>
          </p:cNvPr>
          <p:cNvSpPr txBox="1">
            <a:spLocks/>
          </p:cNvSpPr>
          <p:nvPr/>
        </p:nvSpPr>
        <p:spPr>
          <a:xfrm>
            <a:off x="431720" y="1133469"/>
            <a:ext cx="6267464" cy="33230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1100"/>
              <a:buNone/>
            </a:pPr>
            <a:r>
              <a:rPr lang="en-AU" b="1" dirty="0"/>
              <a:t>Wastewater can be treated and used as a resource…</a:t>
            </a:r>
          </a:p>
          <a:p>
            <a:pPr marL="0" indent="0">
              <a:spcBef>
                <a:spcPts val="0"/>
              </a:spcBef>
              <a:buClr>
                <a:srgbClr val="FF0000"/>
              </a:buClr>
              <a:buSzPts val="2400"/>
              <a:buNone/>
            </a:pPr>
            <a:endParaRPr lang="en-AU" sz="2400" b="1" dirty="0"/>
          </a:p>
          <a:p>
            <a:pPr lvl="0" indent="-349250">
              <a:lnSpc>
                <a:spcPct val="100000"/>
              </a:lnSpc>
              <a:spcBef>
                <a:spcPts val="0"/>
              </a:spcBef>
              <a:buSzPts val="1900"/>
              <a:buFont typeface="Arial"/>
              <a:buChar char="●"/>
            </a:pPr>
            <a:r>
              <a:rPr lang="en-US" sz="2000" b="1" dirty="0"/>
              <a:t>One solution to water scarcity </a:t>
            </a:r>
            <a:r>
              <a:rPr lang="en-US" sz="2000" dirty="0"/>
              <a:t>is to </a:t>
            </a:r>
            <a:r>
              <a:rPr lang="en-US" sz="2000" dirty="0" err="1"/>
              <a:t>utilise</a:t>
            </a:r>
            <a:r>
              <a:rPr lang="en-US" sz="2000" dirty="0"/>
              <a:t> wastewater as a valuable water resource. </a:t>
            </a:r>
          </a:p>
          <a:p>
            <a:pPr lvl="0" indent="-349250">
              <a:lnSpc>
                <a:spcPct val="100000"/>
              </a:lnSpc>
              <a:spcBef>
                <a:spcPts val="0"/>
              </a:spcBef>
              <a:buSzPts val="1900"/>
              <a:buFont typeface="Arial"/>
              <a:buChar char="●"/>
            </a:pPr>
            <a:endParaRPr lang="en-US" sz="2000" dirty="0"/>
          </a:p>
          <a:p>
            <a:pPr lvl="0" indent="-349250">
              <a:lnSpc>
                <a:spcPct val="100000"/>
              </a:lnSpc>
              <a:spcBef>
                <a:spcPts val="0"/>
              </a:spcBef>
              <a:buSzPts val="1900"/>
              <a:buFont typeface="Arial"/>
              <a:buChar char="●"/>
            </a:pPr>
            <a:r>
              <a:rPr lang="en-US" sz="2000" b="1" dirty="0"/>
              <a:t>Wastewater needs to be effectively treated </a:t>
            </a:r>
            <a:r>
              <a:rPr lang="en-US" sz="2000" dirty="0"/>
              <a:t>before it can be used as a resource.</a:t>
            </a:r>
          </a:p>
          <a:p>
            <a:pPr marL="0" lvl="0" indent="0" algn="ctr" rtl="0">
              <a:lnSpc>
                <a:spcPct val="90000"/>
              </a:lnSpc>
              <a:spcBef>
                <a:spcPts val="0"/>
              </a:spcBef>
              <a:spcAft>
                <a:spcPts val="0"/>
              </a:spcAft>
              <a:buClr>
                <a:schemeClr val="dk1"/>
              </a:buClr>
              <a:buSzPts val="1800"/>
              <a:buNone/>
            </a:pPr>
            <a:endParaRPr lang="en-US" sz="1800" i="1" dirty="0">
              <a:solidFill>
                <a:srgbClr val="00395D"/>
              </a:solidFill>
            </a:endParaRPr>
          </a:p>
          <a:p>
            <a:pPr marL="0" lvl="0" indent="0" algn="l" rtl="0">
              <a:lnSpc>
                <a:spcPct val="90000"/>
              </a:lnSpc>
              <a:spcBef>
                <a:spcPts val="0"/>
              </a:spcBef>
              <a:spcAft>
                <a:spcPts val="0"/>
              </a:spcAft>
              <a:buClr>
                <a:schemeClr val="dk1"/>
              </a:buClr>
              <a:buSzPts val="2100"/>
              <a:buNone/>
            </a:pPr>
            <a:endParaRPr lang="en-US" sz="2500" i="1" dirty="0">
              <a:solidFill>
                <a:schemeClr val="dk1"/>
              </a:solidFill>
            </a:endParaRPr>
          </a:p>
          <a:p>
            <a:pPr marL="0" indent="0">
              <a:spcBef>
                <a:spcPts val="0"/>
              </a:spcBef>
              <a:buSzPts val="1100"/>
              <a:buFont typeface="Arial"/>
              <a:buNone/>
            </a:pPr>
            <a:endParaRPr lang="en-US" sz="900" i="1" dirty="0">
              <a:latin typeface="Calibri"/>
              <a:ea typeface="Calibri"/>
              <a:cs typeface="Calibri"/>
              <a:sym typeface="Calibri"/>
            </a:endParaRPr>
          </a:p>
          <a:p>
            <a:pPr marL="0" indent="0" algn="ctr">
              <a:spcBef>
                <a:spcPts val="0"/>
              </a:spcBef>
              <a:buSzPts val="2100"/>
              <a:buFont typeface="Arial"/>
              <a:buNone/>
            </a:pPr>
            <a:endParaRPr lang="en-US" sz="2100" i="1" dirty="0"/>
          </a:p>
        </p:txBody>
      </p:sp>
    </p:spTree>
  </p:cSld>
  <p:clrMapOvr>
    <a:masterClrMapping/>
  </p:clrMapOvr>
</p:sld>
</file>

<file path=ppt/theme/theme1.xml><?xml version="1.0" encoding="utf-8"?>
<a:theme xmlns:a="http://schemas.openxmlformats.org/drawingml/2006/main" name="Office Theme">
  <a:themeElements>
    <a:clrScheme name="Wannon Water">
      <a:dk1>
        <a:srgbClr val="17314F"/>
      </a:dk1>
      <a:lt1>
        <a:srgbClr val="FFFFFF"/>
      </a:lt1>
      <a:dk2>
        <a:srgbClr val="17314F"/>
      </a:dk2>
      <a:lt2>
        <a:srgbClr val="E7E6E6"/>
      </a:lt2>
      <a:accent1>
        <a:srgbClr val="00B5D1"/>
      </a:accent1>
      <a:accent2>
        <a:srgbClr val="E98300"/>
      </a:accent2>
      <a:accent3>
        <a:srgbClr val="B7D333"/>
      </a:accent3>
      <a:accent4>
        <a:srgbClr val="EC148B"/>
      </a:accent4>
      <a:accent5>
        <a:srgbClr val="6B3183"/>
      </a:accent5>
      <a:accent6>
        <a:srgbClr val="1CA34A"/>
      </a:accent6>
      <a:hlink>
        <a:srgbClr val="00B5D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1301</TotalTime>
  <Words>2046</Words>
  <Application>Microsoft Office PowerPoint</Application>
  <PresentationFormat>Widescreen</PresentationFormat>
  <Paragraphs>172</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 Black</vt:lpstr>
      <vt:lpstr>Arial</vt:lpstr>
      <vt:lpstr>Roboto</vt:lpstr>
      <vt:lpstr>Calibri</vt:lpstr>
      <vt:lpstr>Office Theme</vt:lpstr>
      <vt:lpstr>PowerPoint Presentation</vt:lpstr>
      <vt:lpstr>PowerPoint Presentation</vt:lpstr>
      <vt:lpstr>PowerPoint Presentation</vt:lpstr>
      <vt:lpstr>About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Sarah Evans</cp:lastModifiedBy>
  <cp:revision>20</cp:revision>
  <dcterms:created xsi:type="dcterms:W3CDTF">2018-05-18T05:29:52Z</dcterms:created>
  <dcterms:modified xsi:type="dcterms:W3CDTF">2024-05-16T06:54:02Z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annon_Uncontrolled_Document_Type">
    <vt:lpwstr>46;#Plan|d091524c-fbd1-4f7a-883e-05364a925417</vt:lpwstr>
  </property>
  <property fmtid="{D5CDD505-2E9C-101B-9397-08002B2CF9AE}" pid="3" name="TaxKeyword">
    <vt:lpwstr/>
  </property>
  <property fmtid="{D5CDD505-2E9C-101B-9397-08002B2CF9AE}" pid="4" name="Wannon_Field_Services_Task">
    <vt:lpwstr/>
  </property>
  <property fmtid="{D5CDD505-2E9C-101B-9397-08002B2CF9AE}" pid="5" name="j9c10e2e6bb04069936a98cd9ff24c76">
    <vt:lpwstr/>
  </property>
  <property fmtid="{D5CDD505-2E9C-101B-9397-08002B2CF9AE}" pid="6" name="k66fd0d8abed44c1aad90d7eb7bf4efd">
    <vt:lpwstr/>
  </property>
  <property fmtid="{D5CDD505-2E9C-101B-9397-08002B2CF9AE}" pid="7" name="j315ea4cc2ca4bdaaf4c3bec397aa872">
    <vt:lpwstr/>
  </property>
  <property fmtid="{D5CDD505-2E9C-101B-9397-08002B2CF9AE}" pid="8" name="Wannon_Facility_Task">
    <vt:lpwstr/>
  </property>
  <property fmtid="{D5CDD505-2E9C-101B-9397-08002B2CF9AE}" pid="9" name="Wannon_Facility_Name">
    <vt:lpwstr/>
  </property>
  <property fmtid="{D5CDD505-2E9C-101B-9397-08002B2CF9AE}" pid="10" name="Wannon_Emergency_Event_Type">
    <vt:lpwstr/>
  </property>
  <property fmtid="{D5CDD505-2E9C-101B-9397-08002B2CF9AE}" pid="11" name="ContentTypeId">
    <vt:lpwstr>0x010100E036B55629D7954EB6D0C6D939E4B6AD</vt:lpwstr>
  </property>
  <property fmtid="{D5CDD505-2E9C-101B-9397-08002B2CF9AE}" pid="12" name="Status">
    <vt:lpwstr/>
  </property>
  <property fmtid="{D5CDD505-2E9C-101B-9397-08002B2CF9AE}" pid="13" name="bc7ed91584cd4a27a467177197096ee1">
    <vt:lpwstr/>
  </property>
  <property fmtid="{D5CDD505-2E9C-101B-9397-08002B2CF9AE}" pid="14" name="Wannon_Customer_Service_Related_Activity">
    <vt:lpwstr/>
  </property>
  <property fmtid="{D5CDD505-2E9C-101B-9397-08002B2CF9AE}" pid="15" name="Wannon_Safety_Task">
    <vt:lpwstr/>
  </property>
  <property fmtid="{D5CDD505-2E9C-101B-9397-08002B2CF9AE}" pid="16" name="SPSDescription">
    <vt:lpwstr/>
  </property>
  <property fmtid="{D5CDD505-2E9C-101B-9397-08002B2CF9AE}" pid="17" name="Wannon_Customer_Account_Related_Activity">
    <vt:lpwstr/>
  </property>
  <property fmtid="{D5CDD505-2E9C-101B-9397-08002B2CF9AE}" pid="18" name="Wannon_Customer_Type">
    <vt:lpwstr/>
  </property>
  <property fmtid="{D5CDD505-2E9C-101B-9397-08002B2CF9AE}" pid="19" name="Wannon_Service_Type">
    <vt:lpwstr/>
  </property>
  <property fmtid="{D5CDD505-2E9C-101B-9397-08002B2CF9AE}" pid="20" name="e45ceb0bef2a458b81dbdb1e1d1ccc60">
    <vt:lpwstr/>
  </property>
  <property fmtid="{D5CDD505-2E9C-101B-9397-08002B2CF9AE}" pid="21" name="Wannon_Intranet_Area">
    <vt:lpwstr>354;#Our brand|1a59fd33-849e-40bc-a71f-6f045b5a7e07</vt:lpwstr>
  </property>
  <property fmtid="{D5CDD505-2E9C-101B-9397-08002B2CF9AE}" pid="22" name="Owner">
    <vt:lpwstr/>
  </property>
  <property fmtid="{D5CDD505-2E9C-101B-9397-08002B2CF9AE}" pid="23" name="Wannon_Controlled_Document_Type">
    <vt:lpwstr>186;#Generic Template|a8a4005b-0200-4ce7-9aab-79bcbe63529a</vt:lpwstr>
  </property>
  <property fmtid="{D5CDD505-2E9C-101B-9397-08002B2CF9AE}" pid="24" name="WorkflowChangePath">
    <vt:lpwstr>5fb02671-983f-4176-aebb-8180eb1160de,5;18a83391-b9d9-4a6e-bf2e-0b6a7676b765,12;18a83391-b9d9-4a6e-bf2e-0b6a7676b765,16;</vt:lpwstr>
  </property>
  <property fmtid="{D5CDD505-2E9C-101B-9397-08002B2CF9AE}" pid="25" name="f45e33ffdcb1447d81f6c354ba063174">
    <vt:lpwstr/>
  </property>
  <property fmtid="{D5CDD505-2E9C-101B-9397-08002B2CF9AE}" pid="26" name="Wannon_Facility_Type">
    <vt:lpwstr/>
  </property>
  <property fmtid="{D5CDD505-2E9C-101B-9397-08002B2CF9AE}" pid="27" name="Wannon_Field_Services_Activity_Type">
    <vt:lpwstr/>
  </property>
  <property fmtid="{D5CDD505-2E9C-101B-9397-08002B2CF9AE}" pid="28" name="jdd28460d3fb45f791d62e4dc4773ba8">
    <vt:lpwstr/>
  </property>
  <property fmtid="{D5CDD505-2E9C-101B-9397-08002B2CF9AE}" pid="29" name="socoDocumentStatuses">
    <vt:lpwstr>9;#Approval|e5f4fa86-f44f-4962-afa7-5b3679e123ef</vt:lpwstr>
  </property>
  <property fmtid="{D5CDD505-2E9C-101B-9397-08002B2CF9AE}" pid="30" name="eca87bba00734bbf9940c646101219a4">
    <vt:lpwstr>Community ＆ Corporate Services|46386f15-4cf6-467e-a67f-6f57b57b8c35</vt:lpwstr>
  </property>
  <property fmtid="{D5CDD505-2E9C-101B-9397-08002B2CF9AE}" pid="31" name="l418e4c6717841c9aaad52b80cae6bc1">
    <vt:lpwstr/>
  </property>
  <property fmtid="{D5CDD505-2E9C-101B-9397-08002B2CF9AE}" pid="32" name="socoOwners">
    <vt:lpwstr>80;#Garrath Darkin</vt:lpwstr>
  </property>
  <property fmtid="{D5CDD505-2E9C-101B-9397-08002B2CF9AE}" pid="33" name="imsAudit">
    <vt:bool>false</vt:bool>
  </property>
  <property fmtid="{D5CDD505-2E9C-101B-9397-08002B2CF9AE}" pid="34" name="socoReviewStatuses">
    <vt:lpwstr/>
  </property>
  <property fmtid="{D5CDD505-2E9C-101B-9397-08002B2CF9AE}" pid="35" name="socoDocumentTypes">
    <vt:lpwstr>28;#Supporting Information|11346c53-e57d-4d84-8b3c-2f484e3efc76</vt:lpwstr>
  </property>
  <property fmtid="{D5CDD505-2E9C-101B-9397-08002B2CF9AE}" pid="36" name="socoCurrentStep">
    <vt:r8>2</vt:r8>
  </property>
  <property fmtid="{D5CDD505-2E9C-101B-9397-08002B2CF9AE}" pid="37" name="bdcffbf4296a4334b7538ee13137acf8">
    <vt:lpwstr>Approval|e5f4fa86-f44f-4962-afa7-5b3679e123ef</vt:lpwstr>
  </property>
  <property fmtid="{D5CDD505-2E9C-101B-9397-08002B2CF9AE}" pid="38" name="socoPublishedDate">
    <vt:filetime>2022-05-06T00:00:00Z</vt:filetime>
  </property>
  <property fmtid="{D5CDD505-2E9C-101B-9397-08002B2CF9AE}" pid="39" name="p045f867ba1148898ddfc40908768d66">
    <vt:lpwstr>Information Management|a11ed8f7-0260-4a9a-b206-ae8d2c823019</vt:lpwstr>
  </property>
  <property fmtid="{D5CDD505-2E9C-101B-9397-08002B2CF9AE}" pid="40" name="socoAuthors">
    <vt:lpwstr>27;#Courtney Mathew</vt:lpwstr>
  </property>
  <property fmtid="{D5CDD505-2E9C-101B-9397-08002B2CF9AE}" pid="41" name="topic">
    <vt:lpwstr>21;#Information Management|a11ed8f7-0260-4a9a-b206-ae8d2c823019</vt:lpwstr>
  </property>
  <property fmtid="{D5CDD505-2E9C-101B-9397-08002B2CF9AE}" pid="42" name="socoLastReviewDate">
    <vt:filetime>2022-05-06T00:00:00Z</vt:filetime>
  </property>
  <property fmtid="{D5CDD505-2E9C-101B-9397-08002B2CF9AE}" pid="43" name="socoPublishedVersion">
    <vt:lpwstr>1</vt:lpwstr>
  </property>
  <property fmtid="{D5CDD505-2E9C-101B-9397-08002B2CF9AE}" pid="44" name="socoDepartments">
    <vt:lpwstr>31;#Community ＆ Corporate Services|46386f15-4cf6-467e-a67f-6f57b57b8c35</vt:lpwstr>
  </property>
  <property fmtid="{D5CDD505-2E9C-101B-9397-08002B2CF9AE}" pid="45" name="id8fd967c5104f55901a2b14163d9ae0">
    <vt:lpwstr>Supporting Information|11346c53-e57d-4d84-8b3c-2f484e3efc76</vt:lpwstr>
  </property>
  <property fmtid="{D5CDD505-2E9C-101B-9397-08002B2CF9AE}" pid="46" name="socoNextReviewDate">
    <vt:filetime>2021-12-07T00:00:00Z</vt:filetime>
  </property>
  <property fmtid="{D5CDD505-2E9C-101B-9397-08002B2CF9AE}" pid="47" name="TaxCatchAll">
    <vt:lpwstr>21;#Information Management|a11ed8f7-0260-4a9a-b206-ae8d2c823019;#31;#Community ＆ Corporate Services|46386f15-4cf6-467e-a67f-6f57b57b8c35;#9;#Approval|e5f4fa86-f44f-4962-afa7-5b3679e123ef ;#28;#Supporting Information|11346c53-e57d-4d84-8b3c-2f484e3efc76</vt:lpwstr>
  </property>
</Properties>
</file>