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89" r:id="rId4"/>
    <p:sldId id="287" r:id="rId5"/>
    <p:sldId id="28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embeddedFontLst>
    <p:embeddedFont>
      <p:font typeface="Arial Black" panose="020B0A04020102020204" pitchFamily="3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he6SJLUHT29ITNFQmXGro+SlCW9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314E"/>
    <a:srgbClr val="9DDA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061A23-F74F-46F8-98C8-0A4E32C8AB50}" v="128" dt="2024-05-16T06:51:23.792"/>
  </p1510:revLst>
</p1510:revInfo>
</file>

<file path=ppt/tableStyles.xml><?xml version="1.0" encoding="utf-8"?>
<a:tblStyleLst xmlns:a="http://schemas.openxmlformats.org/drawingml/2006/main" def="{85F784B5-E0A9-402F-BA79-E87F329E8DCB}">
  <a:tblStyle styleId="{85F784B5-E0A9-402F-BA79-E87F329E8DC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74"/>
    <p:restoredTop sz="94694"/>
  </p:normalViewPr>
  <p:slideViewPr>
    <p:cSldViewPr snapToGrid="0">
      <p:cViewPr varScale="1">
        <p:scale>
          <a:sx n="91" d="100"/>
          <a:sy n="91" d="100"/>
        </p:scale>
        <p:origin x="17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Evans" userId="5c2c90e6-bd37-46b0-abd4-8f7893291862" providerId="ADAL" clId="{0E061A23-F74F-46F8-98C8-0A4E32C8AB50}"/>
    <pc:docChg chg="undo custSel addSld delSld modSld modMainMaster">
      <pc:chgData name="Sarah Evans" userId="5c2c90e6-bd37-46b0-abd4-8f7893291862" providerId="ADAL" clId="{0E061A23-F74F-46F8-98C8-0A4E32C8AB50}" dt="2024-05-16T06:51:23.792" v="1392"/>
      <pc:docMkLst>
        <pc:docMk/>
      </pc:docMkLst>
      <pc:sldChg chg="addSp delSp modSp mod">
        <pc:chgData name="Sarah Evans" userId="5c2c90e6-bd37-46b0-abd4-8f7893291862" providerId="ADAL" clId="{0E061A23-F74F-46F8-98C8-0A4E32C8AB50}" dt="2024-05-10T04:49:28.630" v="25" actId="2710"/>
        <pc:sldMkLst>
          <pc:docMk/>
          <pc:sldMk cId="0" sldId="256"/>
        </pc:sldMkLst>
        <pc:spChg chg="add mod">
          <ac:chgData name="Sarah Evans" userId="5c2c90e6-bd37-46b0-abd4-8f7893291862" providerId="ADAL" clId="{0E061A23-F74F-46F8-98C8-0A4E32C8AB50}" dt="2024-05-10T04:49:06.223" v="16" actId="207"/>
          <ac:spMkLst>
            <pc:docMk/>
            <pc:sldMk cId="0" sldId="256"/>
            <ac:spMk id="2" creationId="{D7D3D642-4262-A7DA-2517-8974D09BBDCA}"/>
          </ac:spMkLst>
        </pc:spChg>
        <pc:spChg chg="add mod">
          <ac:chgData name="Sarah Evans" userId="5c2c90e6-bd37-46b0-abd4-8f7893291862" providerId="ADAL" clId="{0E061A23-F74F-46F8-98C8-0A4E32C8AB50}" dt="2024-05-10T04:49:28.630" v="25" actId="2710"/>
          <ac:spMkLst>
            <pc:docMk/>
            <pc:sldMk cId="0" sldId="256"/>
            <ac:spMk id="3" creationId="{5DE0E55F-C26F-B5FE-0982-F608E501E9D6}"/>
          </ac:spMkLst>
        </pc:spChg>
        <pc:spChg chg="del mod">
          <ac:chgData name="Sarah Evans" userId="5c2c90e6-bd37-46b0-abd4-8f7893291862" providerId="ADAL" clId="{0E061A23-F74F-46F8-98C8-0A4E32C8AB50}" dt="2024-05-10T04:49:19.113" v="22" actId="478"/>
          <ac:spMkLst>
            <pc:docMk/>
            <pc:sldMk cId="0" sldId="256"/>
            <ac:spMk id="49" creationId="{00000000-0000-0000-0000-000000000000}"/>
          </ac:spMkLst>
        </pc:spChg>
        <pc:spChg chg="del">
          <ac:chgData name="Sarah Evans" userId="5c2c90e6-bd37-46b0-abd4-8f7893291862" providerId="ADAL" clId="{0E061A23-F74F-46F8-98C8-0A4E32C8AB50}" dt="2024-05-10T04:48:53.145" v="13" actId="478"/>
          <ac:spMkLst>
            <pc:docMk/>
            <pc:sldMk cId="0" sldId="256"/>
            <ac:spMk id="50" creationId="{00000000-0000-0000-0000-000000000000}"/>
          </ac:spMkLst>
        </pc:spChg>
      </pc:sldChg>
      <pc:sldChg chg="addSp delSp modSp mod modClrScheme chgLayout">
        <pc:chgData name="Sarah Evans" userId="5c2c90e6-bd37-46b0-abd4-8f7893291862" providerId="ADAL" clId="{0E061A23-F74F-46F8-98C8-0A4E32C8AB50}" dt="2024-05-16T01:22:36.907" v="1314" actId="700"/>
        <pc:sldMkLst>
          <pc:docMk/>
          <pc:sldMk cId="0" sldId="257"/>
        </pc:sldMkLst>
        <pc:picChg chg="add del mod">
          <ac:chgData name="Sarah Evans" userId="5c2c90e6-bd37-46b0-abd4-8f7893291862" providerId="ADAL" clId="{0E061A23-F74F-46F8-98C8-0A4E32C8AB50}" dt="2024-05-16T01:22:29.596" v="1312" actId="21"/>
          <ac:picMkLst>
            <pc:docMk/>
            <pc:sldMk cId="0" sldId="257"/>
            <ac:picMk id="2" creationId="{E0C34609-6757-CE86-E414-E922D13F20BD}"/>
          </ac:picMkLst>
        </pc:picChg>
        <pc:picChg chg="add mod">
          <ac:chgData name="Sarah Evans" userId="5c2c90e6-bd37-46b0-abd4-8f7893291862" providerId="ADAL" clId="{0E061A23-F74F-46F8-98C8-0A4E32C8AB50}" dt="2024-05-10T04:53:23.806" v="31"/>
          <ac:picMkLst>
            <pc:docMk/>
            <pc:sldMk cId="0" sldId="257"/>
            <ac:picMk id="3" creationId="{CBE842FD-235C-D0BD-2995-05FCDDA55F22}"/>
          </ac:picMkLst>
        </pc:picChg>
        <pc:picChg chg="del">
          <ac:chgData name="Sarah Evans" userId="5c2c90e6-bd37-46b0-abd4-8f7893291862" providerId="ADAL" clId="{0E061A23-F74F-46F8-98C8-0A4E32C8AB50}" dt="2024-05-10T04:53:04.737" v="26" actId="478"/>
          <ac:picMkLst>
            <pc:docMk/>
            <pc:sldMk cId="0" sldId="257"/>
            <ac:picMk id="56" creationId="{00000000-0000-0000-0000-000000000000}"/>
          </ac:picMkLst>
        </pc:picChg>
      </pc:sldChg>
      <pc:sldChg chg="del">
        <pc:chgData name="Sarah Evans" userId="5c2c90e6-bd37-46b0-abd4-8f7893291862" providerId="ADAL" clId="{0E061A23-F74F-46F8-98C8-0A4E32C8AB50}" dt="2024-05-10T04:53:19.636" v="30" actId="2696"/>
        <pc:sldMkLst>
          <pc:docMk/>
          <pc:sldMk cId="0" sldId="258"/>
        </pc:sldMkLst>
      </pc:sldChg>
      <pc:sldChg chg="addSp delSp modSp mod">
        <pc:chgData name="Sarah Evans" userId="5c2c90e6-bd37-46b0-abd4-8f7893291862" providerId="ADAL" clId="{0E061A23-F74F-46F8-98C8-0A4E32C8AB50}" dt="2024-05-16T01:32:20.104" v="1351" actId="478"/>
        <pc:sldMkLst>
          <pc:docMk/>
          <pc:sldMk cId="0" sldId="261"/>
        </pc:sldMkLst>
        <pc:spChg chg="add del mod">
          <ac:chgData name="Sarah Evans" userId="5c2c90e6-bd37-46b0-abd4-8f7893291862" providerId="ADAL" clId="{0E061A23-F74F-46F8-98C8-0A4E32C8AB50}" dt="2024-05-14T22:35:31.466" v="83" actId="478"/>
          <ac:spMkLst>
            <pc:docMk/>
            <pc:sldMk cId="0" sldId="261"/>
            <ac:spMk id="2" creationId="{24350211-FC50-ECE2-AFD9-523F036C03E7}"/>
          </ac:spMkLst>
        </pc:spChg>
        <pc:spChg chg="add del mod">
          <ac:chgData name="Sarah Evans" userId="5c2c90e6-bd37-46b0-abd4-8f7893291862" providerId="ADAL" clId="{0E061A23-F74F-46F8-98C8-0A4E32C8AB50}" dt="2024-05-14T22:35:41.551" v="85" actId="478"/>
          <ac:spMkLst>
            <pc:docMk/>
            <pc:sldMk cId="0" sldId="261"/>
            <ac:spMk id="3" creationId="{5A2D80C5-4B25-96DA-B72E-31D02AD6198F}"/>
          </ac:spMkLst>
        </pc:spChg>
        <pc:spChg chg="add del mod">
          <ac:chgData name="Sarah Evans" userId="5c2c90e6-bd37-46b0-abd4-8f7893291862" providerId="ADAL" clId="{0E061A23-F74F-46F8-98C8-0A4E32C8AB50}" dt="2024-05-14T22:35:41.551" v="85" actId="478"/>
          <ac:spMkLst>
            <pc:docMk/>
            <pc:sldMk cId="0" sldId="261"/>
            <ac:spMk id="4" creationId="{229AF5FF-17B6-D8FD-1FDA-17A19BEAF119}"/>
          </ac:spMkLst>
        </pc:spChg>
        <pc:spChg chg="add del mod">
          <ac:chgData name="Sarah Evans" userId="5c2c90e6-bd37-46b0-abd4-8f7893291862" providerId="ADAL" clId="{0E061A23-F74F-46F8-98C8-0A4E32C8AB50}" dt="2024-05-16T01:31:05.559" v="1329" actId="478"/>
          <ac:spMkLst>
            <pc:docMk/>
            <pc:sldMk cId="0" sldId="261"/>
            <ac:spMk id="5" creationId="{10BB6DB5-3BDA-2CB5-7572-ACDB35617B09}"/>
          </ac:spMkLst>
        </pc:spChg>
        <pc:spChg chg="add del mod">
          <ac:chgData name="Sarah Evans" userId="5c2c90e6-bd37-46b0-abd4-8f7893291862" providerId="ADAL" clId="{0E061A23-F74F-46F8-98C8-0A4E32C8AB50}" dt="2024-05-16T01:32:20.104" v="1351" actId="478"/>
          <ac:spMkLst>
            <pc:docMk/>
            <pc:sldMk cId="0" sldId="261"/>
            <ac:spMk id="6" creationId="{CA91B745-871E-DF5F-4E0B-7A1F63AC315D}"/>
          </ac:spMkLst>
        </pc:spChg>
        <pc:spChg chg="add mod">
          <ac:chgData name="Sarah Evans" userId="5c2c90e6-bd37-46b0-abd4-8f7893291862" providerId="ADAL" clId="{0E061A23-F74F-46F8-98C8-0A4E32C8AB50}" dt="2024-05-14T22:39:13.619" v="140" actId="14100"/>
          <ac:spMkLst>
            <pc:docMk/>
            <pc:sldMk cId="0" sldId="261"/>
            <ac:spMk id="7" creationId="{4480527F-79B8-BD7C-6C9C-686EA24E45DF}"/>
          </ac:spMkLst>
        </pc:spChg>
        <pc:spChg chg="add mod">
          <ac:chgData name="Sarah Evans" userId="5c2c90e6-bd37-46b0-abd4-8f7893291862" providerId="ADAL" clId="{0E061A23-F74F-46F8-98C8-0A4E32C8AB50}" dt="2024-05-14T22:38:25.549" v="124"/>
          <ac:spMkLst>
            <pc:docMk/>
            <pc:sldMk cId="0" sldId="261"/>
            <ac:spMk id="8" creationId="{EE28513D-8848-8D08-A04D-8E343B4F5B64}"/>
          </ac:spMkLst>
        </pc:spChg>
        <pc:spChg chg="del">
          <ac:chgData name="Sarah Evans" userId="5c2c90e6-bd37-46b0-abd4-8f7893291862" providerId="ADAL" clId="{0E061A23-F74F-46F8-98C8-0A4E32C8AB50}" dt="2024-05-14T22:35:05.941" v="80" actId="478"/>
          <ac:spMkLst>
            <pc:docMk/>
            <pc:sldMk cId="0" sldId="261"/>
            <ac:spMk id="88" creationId="{00000000-0000-0000-0000-000000000000}"/>
          </ac:spMkLst>
        </pc:spChg>
        <pc:spChg chg="del mod">
          <ac:chgData name="Sarah Evans" userId="5c2c90e6-bd37-46b0-abd4-8f7893291862" providerId="ADAL" clId="{0E061A23-F74F-46F8-98C8-0A4E32C8AB50}" dt="2024-05-14T22:38:49.628" v="132" actId="478"/>
          <ac:spMkLst>
            <pc:docMk/>
            <pc:sldMk cId="0" sldId="261"/>
            <ac:spMk id="89" creationId="{00000000-0000-0000-0000-000000000000}"/>
          </ac:spMkLst>
        </pc:spChg>
        <pc:spChg chg="del">
          <ac:chgData name="Sarah Evans" userId="5c2c90e6-bd37-46b0-abd4-8f7893291862" providerId="ADAL" clId="{0E061A23-F74F-46F8-98C8-0A4E32C8AB50}" dt="2024-05-14T22:35:05.941" v="80" actId="478"/>
          <ac:spMkLst>
            <pc:docMk/>
            <pc:sldMk cId="0" sldId="261"/>
            <ac:spMk id="93" creationId="{00000000-0000-0000-0000-000000000000}"/>
          </ac:spMkLst>
        </pc:spChg>
        <pc:spChg chg="del">
          <ac:chgData name="Sarah Evans" userId="5c2c90e6-bd37-46b0-abd4-8f7893291862" providerId="ADAL" clId="{0E061A23-F74F-46F8-98C8-0A4E32C8AB50}" dt="2024-05-14T22:35:05.941" v="80" actId="478"/>
          <ac:spMkLst>
            <pc:docMk/>
            <pc:sldMk cId="0" sldId="261"/>
            <ac:spMk id="94" creationId="{00000000-0000-0000-0000-000000000000}"/>
          </ac:spMkLst>
        </pc:spChg>
        <pc:picChg chg="add mod">
          <ac:chgData name="Sarah Evans" userId="5c2c90e6-bd37-46b0-abd4-8f7893291862" providerId="ADAL" clId="{0E061A23-F74F-46F8-98C8-0A4E32C8AB50}" dt="2024-05-15T23:59:52.669" v="1303" actId="14826"/>
          <ac:picMkLst>
            <pc:docMk/>
            <pc:sldMk cId="0" sldId="261"/>
            <ac:picMk id="9" creationId="{A176409F-5A89-C0B6-EA63-C8C3C7177831}"/>
          </ac:picMkLst>
        </pc:picChg>
        <pc:picChg chg="add mod">
          <ac:chgData name="Sarah Evans" userId="5c2c90e6-bd37-46b0-abd4-8f7893291862" providerId="ADAL" clId="{0E061A23-F74F-46F8-98C8-0A4E32C8AB50}" dt="2024-05-15T23:59:46.487" v="1302" actId="14826"/>
          <ac:picMkLst>
            <pc:docMk/>
            <pc:sldMk cId="0" sldId="261"/>
            <ac:picMk id="10" creationId="{958469BF-5F7E-5D7F-CA4B-61A13D1442BB}"/>
          </ac:picMkLst>
        </pc:picChg>
        <pc:picChg chg="del">
          <ac:chgData name="Sarah Evans" userId="5c2c90e6-bd37-46b0-abd4-8f7893291862" providerId="ADAL" clId="{0E061A23-F74F-46F8-98C8-0A4E32C8AB50}" dt="2024-05-14T22:39:23" v="141" actId="478"/>
          <ac:picMkLst>
            <pc:docMk/>
            <pc:sldMk cId="0" sldId="261"/>
            <ac:picMk id="90" creationId="{00000000-0000-0000-0000-000000000000}"/>
          </ac:picMkLst>
        </pc:picChg>
        <pc:picChg chg="del">
          <ac:chgData name="Sarah Evans" userId="5c2c90e6-bd37-46b0-abd4-8f7893291862" providerId="ADAL" clId="{0E061A23-F74F-46F8-98C8-0A4E32C8AB50}" dt="2024-05-14T22:39:23" v="141" actId="478"/>
          <ac:picMkLst>
            <pc:docMk/>
            <pc:sldMk cId="0" sldId="261"/>
            <ac:picMk id="91" creationId="{00000000-0000-0000-0000-000000000000}"/>
          </ac:picMkLst>
        </pc:picChg>
        <pc:picChg chg="del">
          <ac:chgData name="Sarah Evans" userId="5c2c90e6-bd37-46b0-abd4-8f7893291862" providerId="ADAL" clId="{0E061A23-F74F-46F8-98C8-0A4E32C8AB50}" dt="2024-05-14T22:35:05.941" v="80" actId="478"/>
          <ac:picMkLst>
            <pc:docMk/>
            <pc:sldMk cId="0" sldId="261"/>
            <ac:picMk id="92" creationId="{00000000-0000-0000-0000-000000000000}"/>
          </ac:picMkLst>
        </pc:picChg>
      </pc:sldChg>
      <pc:sldChg chg="addSp delSp modSp mod">
        <pc:chgData name="Sarah Evans" userId="5c2c90e6-bd37-46b0-abd4-8f7893291862" providerId="ADAL" clId="{0E061A23-F74F-46F8-98C8-0A4E32C8AB50}" dt="2024-05-16T01:32:16.583" v="1350" actId="478"/>
        <pc:sldMkLst>
          <pc:docMk/>
          <pc:sldMk cId="0" sldId="262"/>
        </pc:sldMkLst>
        <pc:spChg chg="add del mod">
          <ac:chgData name="Sarah Evans" userId="5c2c90e6-bd37-46b0-abd4-8f7893291862" providerId="ADAL" clId="{0E061A23-F74F-46F8-98C8-0A4E32C8AB50}" dt="2024-05-16T01:31:08.959" v="1331" actId="478"/>
          <ac:spMkLst>
            <pc:docMk/>
            <pc:sldMk cId="0" sldId="262"/>
            <ac:spMk id="3" creationId="{B86BF91C-6F5A-9209-B179-A848B4C819D5}"/>
          </ac:spMkLst>
        </pc:spChg>
        <pc:spChg chg="add del mod">
          <ac:chgData name="Sarah Evans" userId="5c2c90e6-bd37-46b0-abd4-8f7893291862" providerId="ADAL" clId="{0E061A23-F74F-46F8-98C8-0A4E32C8AB50}" dt="2024-05-16T01:32:16.583" v="1350" actId="478"/>
          <ac:spMkLst>
            <pc:docMk/>
            <pc:sldMk cId="0" sldId="262"/>
            <ac:spMk id="4" creationId="{40A3A41E-751A-51EC-FA8B-58048B837457}"/>
          </ac:spMkLst>
        </pc:spChg>
        <pc:spChg chg="add mod">
          <ac:chgData name="Sarah Evans" userId="5c2c90e6-bd37-46b0-abd4-8f7893291862" providerId="ADAL" clId="{0E061A23-F74F-46F8-98C8-0A4E32C8AB50}" dt="2024-05-14T22:41:31.068" v="168" actId="14100"/>
          <ac:spMkLst>
            <pc:docMk/>
            <pc:sldMk cId="0" sldId="262"/>
            <ac:spMk id="9" creationId="{2F87A2D4-E3FA-1928-FAC7-E4E7149399BA}"/>
          </ac:spMkLst>
        </pc:spChg>
        <pc:spChg chg="add mod">
          <ac:chgData name="Sarah Evans" userId="5c2c90e6-bd37-46b0-abd4-8f7893291862" providerId="ADAL" clId="{0E061A23-F74F-46F8-98C8-0A4E32C8AB50}" dt="2024-05-14T22:41:01.740" v="160"/>
          <ac:spMkLst>
            <pc:docMk/>
            <pc:sldMk cId="0" sldId="262"/>
            <ac:spMk id="10" creationId="{09F546D1-E486-831D-02D7-D6267E4EE77A}"/>
          </ac:spMkLst>
        </pc:spChg>
        <pc:spChg chg="del mod">
          <ac:chgData name="Sarah Evans" userId="5c2c90e6-bd37-46b0-abd4-8f7893291862" providerId="ADAL" clId="{0E061A23-F74F-46F8-98C8-0A4E32C8AB50}" dt="2024-05-14T22:41:15.552" v="164" actId="478"/>
          <ac:spMkLst>
            <pc:docMk/>
            <pc:sldMk cId="0" sldId="262"/>
            <ac:spMk id="99" creationId="{00000000-0000-0000-0000-000000000000}"/>
          </ac:spMkLst>
        </pc:spChg>
        <pc:spChg chg="del">
          <ac:chgData name="Sarah Evans" userId="5c2c90e6-bd37-46b0-abd4-8f7893291862" providerId="ADAL" clId="{0E061A23-F74F-46F8-98C8-0A4E32C8AB50}" dt="2024-05-14T22:40:59.056" v="158" actId="478"/>
          <ac:spMkLst>
            <pc:docMk/>
            <pc:sldMk cId="0" sldId="262"/>
            <ac:spMk id="100" creationId="{00000000-0000-0000-0000-000000000000}"/>
          </ac:spMkLst>
        </pc:spChg>
        <pc:spChg chg="del">
          <ac:chgData name="Sarah Evans" userId="5c2c90e6-bd37-46b0-abd4-8f7893291862" providerId="ADAL" clId="{0E061A23-F74F-46F8-98C8-0A4E32C8AB50}" dt="2024-05-14T22:35:17.975" v="82" actId="478"/>
          <ac:spMkLst>
            <pc:docMk/>
            <pc:sldMk cId="0" sldId="262"/>
            <ac:spMk id="101" creationId="{00000000-0000-0000-0000-000000000000}"/>
          </ac:spMkLst>
        </pc:spChg>
        <pc:spChg chg="del">
          <ac:chgData name="Sarah Evans" userId="5c2c90e6-bd37-46b0-abd4-8f7893291862" providerId="ADAL" clId="{0E061A23-F74F-46F8-98C8-0A4E32C8AB50}" dt="2024-05-14T22:35:17.975" v="82" actId="478"/>
          <ac:spMkLst>
            <pc:docMk/>
            <pc:sldMk cId="0" sldId="262"/>
            <ac:spMk id="104" creationId="{00000000-0000-0000-0000-000000000000}"/>
          </ac:spMkLst>
        </pc:spChg>
        <pc:spChg chg="del">
          <ac:chgData name="Sarah Evans" userId="5c2c90e6-bd37-46b0-abd4-8f7893291862" providerId="ADAL" clId="{0E061A23-F74F-46F8-98C8-0A4E32C8AB50}" dt="2024-05-14T22:35:17.975" v="82" actId="478"/>
          <ac:spMkLst>
            <pc:docMk/>
            <pc:sldMk cId="0" sldId="262"/>
            <ac:spMk id="105" creationId="{00000000-0000-0000-0000-000000000000}"/>
          </ac:spMkLst>
        </pc:spChg>
        <pc:picChg chg="del mod ord">
          <ac:chgData name="Sarah Evans" userId="5c2c90e6-bd37-46b0-abd4-8f7893291862" providerId="ADAL" clId="{0E061A23-F74F-46F8-98C8-0A4E32C8AB50}" dt="2024-05-14T22:40:16.668" v="155" actId="21"/>
          <ac:picMkLst>
            <pc:docMk/>
            <pc:sldMk cId="0" sldId="262"/>
            <ac:picMk id="2" creationId="{1772B583-305C-E02C-F1B7-55C1595344E6}"/>
          </ac:picMkLst>
        </pc:picChg>
        <pc:picChg chg="add del mod">
          <ac:chgData name="Sarah Evans" userId="5c2c90e6-bd37-46b0-abd4-8f7893291862" providerId="ADAL" clId="{0E061A23-F74F-46F8-98C8-0A4E32C8AB50}" dt="2024-05-14T22:40:22.965" v="156" actId="478"/>
          <ac:picMkLst>
            <pc:docMk/>
            <pc:sldMk cId="0" sldId="262"/>
            <ac:picMk id="5" creationId="{8E7C4BD0-A12C-966E-E682-9B41AD90CC49}"/>
          </ac:picMkLst>
        </pc:picChg>
        <pc:picChg chg="add del mod">
          <ac:chgData name="Sarah Evans" userId="5c2c90e6-bd37-46b0-abd4-8f7893291862" providerId="ADAL" clId="{0E061A23-F74F-46F8-98C8-0A4E32C8AB50}" dt="2024-05-14T22:40:22.965" v="156" actId="478"/>
          <ac:picMkLst>
            <pc:docMk/>
            <pc:sldMk cId="0" sldId="262"/>
            <ac:picMk id="6" creationId="{FD90B208-AB3E-1B4D-F385-51CB3B54BA8E}"/>
          </ac:picMkLst>
        </pc:picChg>
        <pc:picChg chg="add mod">
          <ac:chgData name="Sarah Evans" userId="5c2c90e6-bd37-46b0-abd4-8f7893291862" providerId="ADAL" clId="{0E061A23-F74F-46F8-98C8-0A4E32C8AB50}" dt="2024-05-15T23:58:21.268" v="1301" actId="14826"/>
          <ac:picMkLst>
            <pc:docMk/>
            <pc:sldMk cId="0" sldId="262"/>
            <ac:picMk id="7" creationId="{00000000-0000-0000-0000-000000000000}"/>
          </ac:picMkLst>
        </pc:picChg>
        <pc:picChg chg="add mod">
          <ac:chgData name="Sarah Evans" userId="5c2c90e6-bd37-46b0-abd4-8f7893291862" providerId="ADAL" clId="{0E061A23-F74F-46F8-98C8-0A4E32C8AB50}" dt="2024-05-15T23:58:16.122" v="1300" actId="14826"/>
          <ac:picMkLst>
            <pc:docMk/>
            <pc:sldMk cId="0" sldId="262"/>
            <ac:picMk id="8" creationId="{1772B583-305C-E02C-F1B7-55C1595344E6}"/>
          </ac:picMkLst>
        </pc:picChg>
        <pc:picChg chg="del mod ord">
          <ac:chgData name="Sarah Evans" userId="5c2c90e6-bd37-46b0-abd4-8f7893291862" providerId="ADAL" clId="{0E061A23-F74F-46F8-98C8-0A4E32C8AB50}" dt="2024-05-14T22:40:16.668" v="155" actId="21"/>
          <ac:picMkLst>
            <pc:docMk/>
            <pc:sldMk cId="0" sldId="262"/>
            <ac:picMk id="102" creationId="{00000000-0000-0000-0000-000000000000}"/>
          </ac:picMkLst>
        </pc:picChg>
        <pc:picChg chg="del">
          <ac:chgData name="Sarah Evans" userId="5c2c90e6-bd37-46b0-abd4-8f7893291862" providerId="ADAL" clId="{0E061A23-F74F-46F8-98C8-0A4E32C8AB50}" dt="2024-05-14T22:35:46.317" v="87" actId="478"/>
          <ac:picMkLst>
            <pc:docMk/>
            <pc:sldMk cId="0" sldId="262"/>
            <ac:picMk id="103" creationId="{00000000-0000-0000-0000-000000000000}"/>
          </ac:picMkLst>
        </pc:picChg>
      </pc:sldChg>
      <pc:sldChg chg="addSp delSp modSp mod">
        <pc:chgData name="Sarah Evans" userId="5c2c90e6-bd37-46b0-abd4-8f7893291862" providerId="ADAL" clId="{0E061A23-F74F-46F8-98C8-0A4E32C8AB50}" dt="2024-05-16T01:34:52.445" v="1366" actId="14826"/>
        <pc:sldMkLst>
          <pc:docMk/>
          <pc:sldMk cId="0" sldId="263"/>
        </pc:sldMkLst>
        <pc:spChg chg="add del mod">
          <ac:chgData name="Sarah Evans" userId="5c2c90e6-bd37-46b0-abd4-8f7893291862" providerId="ADAL" clId="{0E061A23-F74F-46F8-98C8-0A4E32C8AB50}" dt="2024-05-16T01:32:13.247" v="1349" actId="478"/>
          <ac:spMkLst>
            <pc:docMk/>
            <pc:sldMk cId="0" sldId="263"/>
            <ac:spMk id="3" creationId="{BF338778-80AF-8C31-AB89-75BE83B0257A}"/>
          </ac:spMkLst>
        </pc:spChg>
        <pc:spChg chg="add del mod">
          <ac:chgData name="Sarah Evans" userId="5c2c90e6-bd37-46b0-abd4-8f7893291862" providerId="ADAL" clId="{0E061A23-F74F-46F8-98C8-0A4E32C8AB50}" dt="2024-05-16T01:32:11.657" v="1348" actId="478"/>
          <ac:spMkLst>
            <pc:docMk/>
            <pc:sldMk cId="0" sldId="263"/>
            <ac:spMk id="4" creationId="{DB697A00-D5DA-51AF-DB54-467FA1916B7F}"/>
          </ac:spMkLst>
        </pc:spChg>
        <pc:spChg chg="add mod">
          <ac:chgData name="Sarah Evans" userId="5c2c90e6-bd37-46b0-abd4-8f7893291862" providerId="ADAL" clId="{0E061A23-F74F-46F8-98C8-0A4E32C8AB50}" dt="2024-05-14T22:42:05.430" v="188" actId="552"/>
          <ac:spMkLst>
            <pc:docMk/>
            <pc:sldMk cId="0" sldId="263"/>
            <ac:spMk id="5" creationId="{86DD49C8-2E81-8C00-24B4-F7C32073A837}"/>
          </ac:spMkLst>
        </pc:spChg>
        <pc:spChg chg="add del mod">
          <ac:chgData name="Sarah Evans" userId="5c2c90e6-bd37-46b0-abd4-8f7893291862" providerId="ADAL" clId="{0E061A23-F74F-46F8-98C8-0A4E32C8AB50}" dt="2024-05-14T22:42:47.759" v="234" actId="478"/>
          <ac:spMkLst>
            <pc:docMk/>
            <pc:sldMk cId="0" sldId="263"/>
            <ac:spMk id="6" creationId="{3CFAD170-EA9B-024A-2521-7A246D37934E}"/>
          </ac:spMkLst>
        </pc:spChg>
        <pc:spChg chg="mod">
          <ac:chgData name="Sarah Evans" userId="5c2c90e6-bd37-46b0-abd4-8f7893291862" providerId="ADAL" clId="{0E061A23-F74F-46F8-98C8-0A4E32C8AB50}" dt="2024-05-14T22:46:18.813" v="310" actId="14100"/>
          <ac:spMkLst>
            <pc:docMk/>
            <pc:sldMk cId="0" sldId="263"/>
            <ac:spMk id="110" creationId="{00000000-0000-0000-0000-000000000000}"/>
          </ac:spMkLst>
        </pc:spChg>
        <pc:spChg chg="del">
          <ac:chgData name="Sarah Evans" userId="5c2c90e6-bd37-46b0-abd4-8f7893291862" providerId="ADAL" clId="{0E061A23-F74F-46F8-98C8-0A4E32C8AB50}" dt="2024-05-14T22:35:54.429" v="89" actId="478"/>
          <ac:spMkLst>
            <pc:docMk/>
            <pc:sldMk cId="0" sldId="263"/>
            <ac:spMk id="111" creationId="{00000000-0000-0000-0000-000000000000}"/>
          </ac:spMkLst>
        </pc:spChg>
        <pc:spChg chg="del">
          <ac:chgData name="Sarah Evans" userId="5c2c90e6-bd37-46b0-abd4-8f7893291862" providerId="ADAL" clId="{0E061A23-F74F-46F8-98C8-0A4E32C8AB50}" dt="2024-05-14T22:35:54.429" v="89" actId="478"/>
          <ac:spMkLst>
            <pc:docMk/>
            <pc:sldMk cId="0" sldId="263"/>
            <ac:spMk id="113" creationId="{00000000-0000-0000-0000-000000000000}"/>
          </ac:spMkLst>
        </pc:spChg>
        <pc:spChg chg="del">
          <ac:chgData name="Sarah Evans" userId="5c2c90e6-bd37-46b0-abd4-8f7893291862" providerId="ADAL" clId="{0E061A23-F74F-46F8-98C8-0A4E32C8AB50}" dt="2024-05-14T22:35:54.429" v="89" actId="478"/>
          <ac:spMkLst>
            <pc:docMk/>
            <pc:sldMk cId="0" sldId="263"/>
            <ac:spMk id="114" creationId="{00000000-0000-0000-0000-000000000000}"/>
          </ac:spMkLst>
        </pc:spChg>
        <pc:picChg chg="del mod ord">
          <ac:chgData name="Sarah Evans" userId="5c2c90e6-bd37-46b0-abd4-8f7893291862" providerId="ADAL" clId="{0E061A23-F74F-46F8-98C8-0A4E32C8AB50}" dt="2024-05-14T22:45:30.619" v="293" actId="478"/>
          <ac:picMkLst>
            <pc:docMk/>
            <pc:sldMk cId="0" sldId="263"/>
            <ac:picMk id="2" creationId="{8BB3B263-8BBE-15DE-A3CA-90923074222F}"/>
          </ac:picMkLst>
        </pc:picChg>
        <pc:picChg chg="add del mod">
          <ac:chgData name="Sarah Evans" userId="5c2c90e6-bd37-46b0-abd4-8f7893291862" providerId="ADAL" clId="{0E061A23-F74F-46F8-98C8-0A4E32C8AB50}" dt="2024-05-14T22:44:43.714" v="272" actId="478"/>
          <ac:picMkLst>
            <pc:docMk/>
            <pc:sldMk cId="0" sldId="263"/>
            <ac:picMk id="7" creationId="{76EF2A2D-3BE5-FDDE-FFAF-40CA97115ECB}"/>
          </ac:picMkLst>
        </pc:picChg>
        <pc:picChg chg="add mod">
          <ac:chgData name="Sarah Evans" userId="5c2c90e6-bd37-46b0-abd4-8f7893291862" providerId="ADAL" clId="{0E061A23-F74F-46F8-98C8-0A4E32C8AB50}" dt="2024-05-16T01:34:52.445" v="1366" actId="14826"/>
          <ac:picMkLst>
            <pc:docMk/>
            <pc:sldMk cId="0" sldId="263"/>
            <ac:picMk id="8" creationId="{00000000-0000-0000-0000-000000000000}"/>
          </ac:picMkLst>
        </pc:picChg>
        <pc:picChg chg="add del mod">
          <ac:chgData name="Sarah Evans" userId="5c2c90e6-bd37-46b0-abd4-8f7893291862" providerId="ADAL" clId="{0E061A23-F74F-46F8-98C8-0A4E32C8AB50}" dt="2024-05-15T06:24:56.464" v="530" actId="478"/>
          <ac:picMkLst>
            <pc:docMk/>
            <pc:sldMk cId="0" sldId="263"/>
            <ac:picMk id="9" creationId="{8B6707D0-D796-1060-B538-22B2A583E13D}"/>
          </ac:picMkLst>
        </pc:picChg>
        <pc:picChg chg="del">
          <ac:chgData name="Sarah Evans" userId="5c2c90e6-bd37-46b0-abd4-8f7893291862" providerId="ADAL" clId="{0E061A23-F74F-46F8-98C8-0A4E32C8AB50}" dt="2024-05-14T22:35:54.429" v="89" actId="478"/>
          <ac:picMkLst>
            <pc:docMk/>
            <pc:sldMk cId="0" sldId="263"/>
            <ac:picMk id="112" creationId="{00000000-0000-0000-0000-000000000000}"/>
          </ac:picMkLst>
        </pc:picChg>
        <pc:picChg chg="del mod ord">
          <ac:chgData name="Sarah Evans" userId="5c2c90e6-bd37-46b0-abd4-8f7893291862" providerId="ADAL" clId="{0E061A23-F74F-46F8-98C8-0A4E32C8AB50}" dt="2024-05-14T22:44:41.082" v="271" actId="21"/>
          <ac:picMkLst>
            <pc:docMk/>
            <pc:sldMk cId="0" sldId="263"/>
            <ac:picMk id="115" creationId="{00000000-0000-0000-0000-000000000000}"/>
          </ac:picMkLst>
        </pc:picChg>
      </pc:sldChg>
      <pc:sldChg chg="addSp delSp modSp mod">
        <pc:chgData name="Sarah Evans" userId="5c2c90e6-bd37-46b0-abd4-8f7893291862" providerId="ADAL" clId="{0E061A23-F74F-46F8-98C8-0A4E32C8AB50}" dt="2024-05-16T01:34:45.969" v="1365" actId="14826"/>
        <pc:sldMkLst>
          <pc:docMk/>
          <pc:sldMk cId="0" sldId="264"/>
        </pc:sldMkLst>
        <pc:spChg chg="add del mod">
          <ac:chgData name="Sarah Evans" userId="5c2c90e6-bd37-46b0-abd4-8f7893291862" providerId="ADAL" clId="{0E061A23-F74F-46F8-98C8-0A4E32C8AB50}" dt="2024-05-16T01:31:14.560" v="1332" actId="478"/>
          <ac:spMkLst>
            <pc:docMk/>
            <pc:sldMk cId="0" sldId="264"/>
            <ac:spMk id="2" creationId="{E3807A21-D0C3-187A-A768-C7E89203E0BF}"/>
          </ac:spMkLst>
        </pc:spChg>
        <pc:spChg chg="add mod">
          <ac:chgData name="Sarah Evans" userId="5c2c90e6-bd37-46b0-abd4-8f7893291862" providerId="ADAL" clId="{0E061A23-F74F-46F8-98C8-0A4E32C8AB50}" dt="2024-05-14T22:36:02.743" v="93"/>
          <ac:spMkLst>
            <pc:docMk/>
            <pc:sldMk cId="0" sldId="264"/>
            <ac:spMk id="3" creationId="{693221BB-5F96-6049-57F5-746689369E4A}"/>
          </ac:spMkLst>
        </pc:spChg>
        <pc:spChg chg="add mod">
          <ac:chgData name="Sarah Evans" userId="5c2c90e6-bd37-46b0-abd4-8f7893291862" providerId="ADAL" clId="{0E061A23-F74F-46F8-98C8-0A4E32C8AB50}" dt="2024-05-14T22:46:28.326" v="314" actId="14100"/>
          <ac:spMkLst>
            <pc:docMk/>
            <pc:sldMk cId="0" sldId="264"/>
            <ac:spMk id="5" creationId="{43A11666-BA21-4E48-C898-DF2828BB733F}"/>
          </ac:spMkLst>
        </pc:spChg>
        <pc:spChg chg="del mod">
          <ac:chgData name="Sarah Evans" userId="5c2c90e6-bd37-46b0-abd4-8f7893291862" providerId="ADAL" clId="{0E061A23-F74F-46F8-98C8-0A4E32C8AB50}" dt="2024-05-14T22:46:03.267" v="303" actId="478"/>
          <ac:spMkLst>
            <pc:docMk/>
            <pc:sldMk cId="0" sldId="264"/>
            <ac:spMk id="121" creationId="{00000000-0000-0000-0000-000000000000}"/>
          </ac:spMkLst>
        </pc:spChg>
        <pc:spChg chg="del">
          <ac:chgData name="Sarah Evans" userId="5c2c90e6-bd37-46b0-abd4-8f7893291862" providerId="ADAL" clId="{0E061A23-F74F-46F8-98C8-0A4E32C8AB50}" dt="2024-05-14T22:35:59.190" v="91" actId="478"/>
          <ac:spMkLst>
            <pc:docMk/>
            <pc:sldMk cId="0" sldId="264"/>
            <ac:spMk id="122" creationId="{00000000-0000-0000-0000-000000000000}"/>
          </ac:spMkLst>
        </pc:spChg>
        <pc:spChg chg="del">
          <ac:chgData name="Sarah Evans" userId="5c2c90e6-bd37-46b0-abd4-8f7893291862" providerId="ADAL" clId="{0E061A23-F74F-46F8-98C8-0A4E32C8AB50}" dt="2024-05-14T22:36:01.496" v="92" actId="478"/>
          <ac:spMkLst>
            <pc:docMk/>
            <pc:sldMk cId="0" sldId="264"/>
            <ac:spMk id="125" creationId="{00000000-0000-0000-0000-000000000000}"/>
          </ac:spMkLst>
        </pc:spChg>
        <pc:spChg chg="del">
          <ac:chgData name="Sarah Evans" userId="5c2c90e6-bd37-46b0-abd4-8f7893291862" providerId="ADAL" clId="{0E061A23-F74F-46F8-98C8-0A4E32C8AB50}" dt="2024-05-14T22:36:01.496" v="92" actId="478"/>
          <ac:spMkLst>
            <pc:docMk/>
            <pc:sldMk cId="0" sldId="264"/>
            <ac:spMk id="126" creationId="{00000000-0000-0000-0000-000000000000}"/>
          </ac:spMkLst>
        </pc:spChg>
        <pc:picChg chg="add del mod ord">
          <ac:chgData name="Sarah Evans" userId="5c2c90e6-bd37-46b0-abd4-8f7893291862" providerId="ADAL" clId="{0E061A23-F74F-46F8-98C8-0A4E32C8AB50}" dt="2024-05-14T22:45:18.434" v="292" actId="478"/>
          <ac:picMkLst>
            <pc:docMk/>
            <pc:sldMk cId="0" sldId="264"/>
            <ac:picMk id="4" creationId="{7498E196-873B-C689-9D9D-B1FD8CFF23E3}"/>
          </ac:picMkLst>
        </pc:picChg>
        <pc:picChg chg="add del mod">
          <ac:chgData name="Sarah Evans" userId="5c2c90e6-bd37-46b0-abd4-8f7893291862" providerId="ADAL" clId="{0E061A23-F74F-46F8-98C8-0A4E32C8AB50}" dt="2024-05-15T06:24:44.047" v="496" actId="478"/>
          <ac:picMkLst>
            <pc:docMk/>
            <pc:sldMk cId="0" sldId="264"/>
            <ac:picMk id="6" creationId="{6EEF8411-DDB5-7194-FCDB-5CE319DB6E4F}"/>
          </ac:picMkLst>
        </pc:picChg>
        <pc:picChg chg="mod">
          <ac:chgData name="Sarah Evans" userId="5c2c90e6-bd37-46b0-abd4-8f7893291862" providerId="ADAL" clId="{0E061A23-F74F-46F8-98C8-0A4E32C8AB50}" dt="2024-05-16T01:34:45.969" v="1365" actId="14826"/>
          <ac:picMkLst>
            <pc:docMk/>
            <pc:sldMk cId="0" sldId="264"/>
            <ac:picMk id="123" creationId="{00000000-0000-0000-0000-000000000000}"/>
          </ac:picMkLst>
        </pc:picChg>
        <pc:picChg chg="del">
          <ac:chgData name="Sarah Evans" userId="5c2c90e6-bd37-46b0-abd4-8f7893291862" providerId="ADAL" clId="{0E061A23-F74F-46F8-98C8-0A4E32C8AB50}" dt="2024-05-14T22:36:01.496" v="92" actId="478"/>
          <ac:picMkLst>
            <pc:docMk/>
            <pc:sldMk cId="0" sldId="264"/>
            <ac:picMk id="124" creationId="{00000000-0000-0000-0000-000000000000}"/>
          </ac:picMkLst>
        </pc:picChg>
      </pc:sldChg>
      <pc:sldChg chg="addSp delSp modSp mod">
        <pc:chgData name="Sarah Evans" userId="5c2c90e6-bd37-46b0-abd4-8f7893291862" providerId="ADAL" clId="{0E061A23-F74F-46F8-98C8-0A4E32C8AB50}" dt="2024-05-16T06:49:15.044" v="1373" actId="1076"/>
        <pc:sldMkLst>
          <pc:docMk/>
          <pc:sldMk cId="0" sldId="265"/>
        </pc:sldMkLst>
        <pc:spChg chg="mod">
          <ac:chgData name="Sarah Evans" userId="5c2c90e6-bd37-46b0-abd4-8f7893291862" providerId="ADAL" clId="{0E061A23-F74F-46F8-98C8-0A4E32C8AB50}" dt="2024-05-16T06:49:12.067" v="1370" actId="1076"/>
          <ac:spMkLst>
            <pc:docMk/>
            <pc:sldMk cId="0" sldId="265"/>
            <ac:spMk id="2" creationId="{01C7C9D1-517C-B704-4C98-C5D6BF83F5E2}"/>
          </ac:spMkLst>
        </pc:spChg>
        <pc:spChg chg="add del mod">
          <ac:chgData name="Sarah Evans" userId="5c2c90e6-bd37-46b0-abd4-8f7893291862" providerId="ADAL" clId="{0E061A23-F74F-46F8-98C8-0A4E32C8AB50}" dt="2024-05-16T01:31:19.606" v="1333" actId="478"/>
          <ac:spMkLst>
            <pc:docMk/>
            <pc:sldMk cId="0" sldId="265"/>
            <ac:spMk id="3" creationId="{B02E9C0F-3F6D-BDA4-6E7C-E3D862BD52B0}"/>
          </ac:spMkLst>
        </pc:spChg>
        <pc:spChg chg="add del mod">
          <ac:chgData name="Sarah Evans" userId="5c2c90e6-bd37-46b0-abd4-8f7893291862" providerId="ADAL" clId="{0E061A23-F74F-46F8-98C8-0A4E32C8AB50}" dt="2024-05-16T01:32:06.935" v="1347" actId="478"/>
          <ac:spMkLst>
            <pc:docMk/>
            <pc:sldMk cId="0" sldId="265"/>
            <ac:spMk id="4" creationId="{CD67B6A5-09CB-CF10-E978-9427089B2BDF}"/>
          </ac:spMkLst>
        </pc:spChg>
        <pc:spChg chg="add mod">
          <ac:chgData name="Sarah Evans" userId="5c2c90e6-bd37-46b0-abd4-8f7893291862" providerId="ADAL" clId="{0E061A23-F74F-46F8-98C8-0A4E32C8AB50}" dt="2024-05-16T06:49:03.005" v="1367" actId="6549"/>
          <ac:spMkLst>
            <pc:docMk/>
            <pc:sldMk cId="0" sldId="265"/>
            <ac:spMk id="5" creationId="{DE553CB2-F1AF-004C-EC13-C91CB5118A5F}"/>
          </ac:spMkLst>
        </pc:spChg>
        <pc:spChg chg="del mod">
          <ac:chgData name="Sarah Evans" userId="5c2c90e6-bd37-46b0-abd4-8f7893291862" providerId="ADAL" clId="{0E061A23-F74F-46F8-98C8-0A4E32C8AB50}" dt="2024-05-14T22:47:06.464" v="349" actId="478"/>
          <ac:spMkLst>
            <pc:docMk/>
            <pc:sldMk cId="0" sldId="265"/>
            <ac:spMk id="131" creationId="{00000000-0000-0000-0000-000000000000}"/>
          </ac:spMkLst>
        </pc:spChg>
        <pc:spChg chg="del">
          <ac:chgData name="Sarah Evans" userId="5c2c90e6-bd37-46b0-abd4-8f7893291862" providerId="ADAL" clId="{0E061A23-F74F-46F8-98C8-0A4E32C8AB50}" dt="2024-05-14T22:36:41.007" v="94" actId="478"/>
          <ac:spMkLst>
            <pc:docMk/>
            <pc:sldMk cId="0" sldId="265"/>
            <ac:spMk id="132" creationId="{00000000-0000-0000-0000-000000000000}"/>
          </ac:spMkLst>
        </pc:spChg>
        <pc:spChg chg="del">
          <ac:chgData name="Sarah Evans" userId="5c2c90e6-bd37-46b0-abd4-8f7893291862" providerId="ADAL" clId="{0E061A23-F74F-46F8-98C8-0A4E32C8AB50}" dt="2024-05-14T22:36:41.007" v="94" actId="478"/>
          <ac:spMkLst>
            <pc:docMk/>
            <pc:sldMk cId="0" sldId="265"/>
            <ac:spMk id="134" creationId="{00000000-0000-0000-0000-000000000000}"/>
          </ac:spMkLst>
        </pc:spChg>
        <pc:spChg chg="del">
          <ac:chgData name="Sarah Evans" userId="5c2c90e6-bd37-46b0-abd4-8f7893291862" providerId="ADAL" clId="{0E061A23-F74F-46F8-98C8-0A4E32C8AB50}" dt="2024-05-14T22:36:41.007" v="94" actId="478"/>
          <ac:spMkLst>
            <pc:docMk/>
            <pc:sldMk cId="0" sldId="265"/>
            <ac:spMk id="135" creationId="{00000000-0000-0000-0000-000000000000}"/>
          </ac:spMkLst>
        </pc:spChg>
        <pc:picChg chg="del">
          <ac:chgData name="Sarah Evans" userId="5c2c90e6-bd37-46b0-abd4-8f7893291862" providerId="ADAL" clId="{0E061A23-F74F-46F8-98C8-0A4E32C8AB50}" dt="2024-05-14T22:36:41.007" v="94" actId="478"/>
          <ac:picMkLst>
            <pc:docMk/>
            <pc:sldMk cId="0" sldId="265"/>
            <ac:picMk id="133" creationId="{00000000-0000-0000-0000-000000000000}"/>
          </ac:picMkLst>
        </pc:picChg>
        <pc:picChg chg="mod">
          <ac:chgData name="Sarah Evans" userId="5c2c90e6-bd37-46b0-abd4-8f7893291862" providerId="ADAL" clId="{0E061A23-F74F-46F8-98C8-0A4E32C8AB50}" dt="2024-05-16T06:49:15.044" v="1373" actId="1076"/>
          <ac:picMkLst>
            <pc:docMk/>
            <pc:sldMk cId="0" sldId="265"/>
            <ac:picMk id="136" creationId="{00000000-0000-0000-0000-000000000000}"/>
          </ac:picMkLst>
        </pc:picChg>
      </pc:sldChg>
      <pc:sldChg chg="addSp delSp modSp mod">
        <pc:chgData name="Sarah Evans" userId="5c2c90e6-bd37-46b0-abd4-8f7893291862" providerId="ADAL" clId="{0E061A23-F74F-46F8-98C8-0A4E32C8AB50}" dt="2024-05-16T06:51:04.288" v="1389"/>
        <pc:sldMkLst>
          <pc:docMk/>
          <pc:sldMk cId="0" sldId="266"/>
        </pc:sldMkLst>
        <pc:spChg chg="del mod">
          <ac:chgData name="Sarah Evans" userId="5c2c90e6-bd37-46b0-abd4-8f7893291862" providerId="ADAL" clId="{0E061A23-F74F-46F8-98C8-0A4E32C8AB50}" dt="2024-05-16T06:51:03.965" v="1388" actId="478"/>
          <ac:spMkLst>
            <pc:docMk/>
            <pc:sldMk cId="0" sldId="266"/>
            <ac:spMk id="3" creationId="{546AD99C-F9AD-9E1C-342E-37812C0453ED}"/>
          </ac:spMkLst>
        </pc:spChg>
        <pc:spChg chg="add del mod">
          <ac:chgData name="Sarah Evans" userId="5c2c90e6-bd37-46b0-abd4-8f7893291862" providerId="ADAL" clId="{0E061A23-F74F-46F8-98C8-0A4E32C8AB50}" dt="2024-05-16T01:31:22.246" v="1334" actId="478"/>
          <ac:spMkLst>
            <pc:docMk/>
            <pc:sldMk cId="0" sldId="266"/>
            <ac:spMk id="4" creationId="{26327048-0537-B1A1-01A8-B7F2A399990A}"/>
          </ac:spMkLst>
        </pc:spChg>
        <pc:spChg chg="add del mod">
          <ac:chgData name="Sarah Evans" userId="5c2c90e6-bd37-46b0-abd4-8f7893291862" providerId="ADAL" clId="{0E061A23-F74F-46F8-98C8-0A4E32C8AB50}" dt="2024-05-16T01:32:03.790" v="1346" actId="478"/>
          <ac:spMkLst>
            <pc:docMk/>
            <pc:sldMk cId="0" sldId="266"/>
            <ac:spMk id="5" creationId="{4A2510D3-7595-5EC6-CBAC-95466A542253}"/>
          </ac:spMkLst>
        </pc:spChg>
        <pc:spChg chg="add mod">
          <ac:chgData name="Sarah Evans" userId="5c2c90e6-bd37-46b0-abd4-8f7893291862" providerId="ADAL" clId="{0E061A23-F74F-46F8-98C8-0A4E32C8AB50}" dt="2024-05-16T06:51:04.288" v="1389"/>
          <ac:spMkLst>
            <pc:docMk/>
            <pc:sldMk cId="0" sldId="266"/>
            <ac:spMk id="5" creationId="{80EFFB32-2105-4199-07AD-F89A80ABCF24}"/>
          </ac:spMkLst>
        </pc:spChg>
        <pc:spChg chg="add del mod">
          <ac:chgData name="Sarah Evans" userId="5c2c90e6-bd37-46b0-abd4-8f7893291862" providerId="ADAL" clId="{0E061A23-F74F-46F8-98C8-0A4E32C8AB50}" dt="2024-05-16T06:51:03.965" v="1388" actId="478"/>
          <ac:spMkLst>
            <pc:docMk/>
            <pc:sldMk cId="0" sldId="266"/>
            <ac:spMk id="6" creationId="{69874444-4903-A7F4-558C-D0003BDF2F29}"/>
          </ac:spMkLst>
        </pc:spChg>
        <pc:spChg chg="add mod">
          <ac:chgData name="Sarah Evans" userId="5c2c90e6-bd37-46b0-abd4-8f7893291862" providerId="ADAL" clId="{0E061A23-F74F-46F8-98C8-0A4E32C8AB50}" dt="2024-05-16T06:51:04.288" v="1389"/>
          <ac:spMkLst>
            <pc:docMk/>
            <pc:sldMk cId="0" sldId="266"/>
            <ac:spMk id="7" creationId="{B1B6D256-FA94-803C-12E7-490B825E3D89}"/>
          </ac:spMkLst>
        </pc:spChg>
        <pc:spChg chg="add mod">
          <ac:chgData name="Sarah Evans" userId="5c2c90e6-bd37-46b0-abd4-8f7893291862" providerId="ADAL" clId="{0E061A23-F74F-46F8-98C8-0A4E32C8AB50}" dt="2024-05-16T06:51:04.288" v="1389"/>
          <ac:spMkLst>
            <pc:docMk/>
            <pc:sldMk cId="0" sldId="266"/>
            <ac:spMk id="8" creationId="{9B5F1CF2-F5FF-B347-BEA1-412C61C065B0}"/>
          </ac:spMkLst>
        </pc:spChg>
        <pc:spChg chg="del mod">
          <ac:chgData name="Sarah Evans" userId="5c2c90e6-bd37-46b0-abd4-8f7893291862" providerId="ADAL" clId="{0E061A23-F74F-46F8-98C8-0A4E32C8AB50}" dt="2024-05-14T22:47:24.257" v="369" actId="478"/>
          <ac:spMkLst>
            <pc:docMk/>
            <pc:sldMk cId="0" sldId="266"/>
            <ac:spMk id="141" creationId="{00000000-0000-0000-0000-000000000000}"/>
          </ac:spMkLst>
        </pc:spChg>
        <pc:spChg chg="del">
          <ac:chgData name="Sarah Evans" userId="5c2c90e6-bd37-46b0-abd4-8f7893291862" providerId="ADAL" clId="{0E061A23-F74F-46F8-98C8-0A4E32C8AB50}" dt="2024-05-14T22:36:47.656" v="96" actId="478"/>
          <ac:spMkLst>
            <pc:docMk/>
            <pc:sldMk cId="0" sldId="266"/>
            <ac:spMk id="142" creationId="{00000000-0000-0000-0000-000000000000}"/>
          </ac:spMkLst>
        </pc:spChg>
        <pc:spChg chg="del">
          <ac:chgData name="Sarah Evans" userId="5c2c90e6-bd37-46b0-abd4-8f7893291862" providerId="ADAL" clId="{0E061A23-F74F-46F8-98C8-0A4E32C8AB50}" dt="2024-05-14T22:36:47.656" v="96" actId="478"/>
          <ac:spMkLst>
            <pc:docMk/>
            <pc:sldMk cId="0" sldId="266"/>
            <ac:spMk id="144" creationId="{00000000-0000-0000-0000-000000000000}"/>
          </ac:spMkLst>
        </pc:spChg>
        <pc:spChg chg="del">
          <ac:chgData name="Sarah Evans" userId="5c2c90e6-bd37-46b0-abd4-8f7893291862" providerId="ADAL" clId="{0E061A23-F74F-46F8-98C8-0A4E32C8AB50}" dt="2024-05-14T22:36:47.656" v="96" actId="478"/>
          <ac:spMkLst>
            <pc:docMk/>
            <pc:sldMk cId="0" sldId="266"/>
            <ac:spMk id="145" creationId="{00000000-0000-0000-0000-000000000000}"/>
          </ac:spMkLst>
        </pc:spChg>
        <pc:picChg chg="add mod">
          <ac:chgData name="Sarah Evans" userId="5c2c90e6-bd37-46b0-abd4-8f7893291862" providerId="ADAL" clId="{0E061A23-F74F-46F8-98C8-0A4E32C8AB50}" dt="2024-05-16T06:51:04.288" v="1389"/>
          <ac:picMkLst>
            <pc:docMk/>
            <pc:sldMk cId="0" sldId="266"/>
            <ac:picMk id="4" creationId="{EB34D351-8D5D-5980-7CE4-A7B75C6BB0FE}"/>
          </ac:picMkLst>
        </pc:picChg>
        <pc:picChg chg="del">
          <ac:chgData name="Sarah Evans" userId="5c2c90e6-bd37-46b0-abd4-8f7893291862" providerId="ADAL" clId="{0E061A23-F74F-46F8-98C8-0A4E32C8AB50}" dt="2024-05-14T22:36:47.656" v="96" actId="478"/>
          <ac:picMkLst>
            <pc:docMk/>
            <pc:sldMk cId="0" sldId="266"/>
            <ac:picMk id="143" creationId="{00000000-0000-0000-0000-000000000000}"/>
          </ac:picMkLst>
        </pc:picChg>
        <pc:picChg chg="del">
          <ac:chgData name="Sarah Evans" userId="5c2c90e6-bd37-46b0-abd4-8f7893291862" providerId="ADAL" clId="{0E061A23-F74F-46F8-98C8-0A4E32C8AB50}" dt="2024-05-16T06:49:21.987" v="1375" actId="478"/>
          <ac:picMkLst>
            <pc:docMk/>
            <pc:sldMk cId="0" sldId="266"/>
            <ac:picMk id="146" creationId="{00000000-0000-0000-0000-000000000000}"/>
          </ac:picMkLst>
        </pc:picChg>
      </pc:sldChg>
      <pc:sldChg chg="addSp delSp modSp mod">
        <pc:chgData name="Sarah Evans" userId="5c2c90e6-bd37-46b0-abd4-8f7893291862" providerId="ADAL" clId="{0E061A23-F74F-46F8-98C8-0A4E32C8AB50}" dt="2024-05-16T06:51:23.792" v="1392"/>
        <pc:sldMkLst>
          <pc:docMk/>
          <pc:sldMk cId="0" sldId="267"/>
        </pc:sldMkLst>
        <pc:spChg chg="del">
          <ac:chgData name="Sarah Evans" userId="5c2c90e6-bd37-46b0-abd4-8f7893291862" providerId="ADAL" clId="{0E061A23-F74F-46F8-98C8-0A4E32C8AB50}" dt="2024-05-16T06:51:10.060" v="1390" actId="478"/>
          <ac:spMkLst>
            <pc:docMk/>
            <pc:sldMk cId="0" sldId="267"/>
            <ac:spMk id="3" creationId="{E231E322-F25D-9932-2C38-5874EBAE4E89}"/>
          </ac:spMkLst>
        </pc:spChg>
        <pc:spChg chg="add del mod">
          <ac:chgData name="Sarah Evans" userId="5c2c90e6-bd37-46b0-abd4-8f7893291862" providerId="ADAL" clId="{0E061A23-F74F-46F8-98C8-0A4E32C8AB50}" dt="2024-05-16T01:31:25.007" v="1335" actId="478"/>
          <ac:spMkLst>
            <pc:docMk/>
            <pc:sldMk cId="0" sldId="267"/>
            <ac:spMk id="4" creationId="{B7B8F251-C1AD-D719-33F1-10C63911E200}"/>
          </ac:spMkLst>
        </pc:spChg>
        <pc:spChg chg="add del mod">
          <ac:chgData name="Sarah Evans" userId="5c2c90e6-bd37-46b0-abd4-8f7893291862" providerId="ADAL" clId="{0E061A23-F74F-46F8-98C8-0A4E32C8AB50}" dt="2024-05-16T01:32:00.191" v="1345" actId="478"/>
          <ac:spMkLst>
            <pc:docMk/>
            <pc:sldMk cId="0" sldId="267"/>
            <ac:spMk id="5" creationId="{905FB461-ECDF-7566-6A45-7A9BC4ABE91E}"/>
          </ac:spMkLst>
        </pc:spChg>
        <pc:spChg chg="add mod">
          <ac:chgData name="Sarah Evans" userId="5c2c90e6-bd37-46b0-abd4-8f7893291862" providerId="ADAL" clId="{0E061A23-F74F-46F8-98C8-0A4E32C8AB50}" dt="2024-05-16T06:51:23.792" v="1392"/>
          <ac:spMkLst>
            <pc:docMk/>
            <pc:sldMk cId="0" sldId="267"/>
            <ac:spMk id="5" creationId="{9B401DB7-9309-E498-2393-1804007D138A}"/>
          </ac:spMkLst>
        </pc:spChg>
        <pc:spChg chg="add del mod">
          <ac:chgData name="Sarah Evans" userId="5c2c90e6-bd37-46b0-abd4-8f7893291862" providerId="ADAL" clId="{0E061A23-F74F-46F8-98C8-0A4E32C8AB50}" dt="2024-05-16T06:51:11.517" v="1391" actId="478"/>
          <ac:spMkLst>
            <pc:docMk/>
            <pc:sldMk cId="0" sldId="267"/>
            <ac:spMk id="6" creationId="{B32D01C8-FFDA-E7EB-1A2E-902A7E807267}"/>
          </ac:spMkLst>
        </pc:spChg>
        <pc:spChg chg="add del mod">
          <ac:chgData name="Sarah Evans" userId="5c2c90e6-bd37-46b0-abd4-8f7893291862" providerId="ADAL" clId="{0E061A23-F74F-46F8-98C8-0A4E32C8AB50}" dt="2024-05-16T06:51:10.060" v="1390" actId="478"/>
          <ac:spMkLst>
            <pc:docMk/>
            <pc:sldMk cId="0" sldId="267"/>
            <ac:spMk id="7" creationId="{34C3D4CF-F486-9AF2-DA21-D92A4E6E3BF2}"/>
          </ac:spMkLst>
        </pc:spChg>
        <pc:spChg chg="add mod">
          <ac:chgData name="Sarah Evans" userId="5c2c90e6-bd37-46b0-abd4-8f7893291862" providerId="ADAL" clId="{0E061A23-F74F-46F8-98C8-0A4E32C8AB50}" dt="2024-05-16T06:51:23.792" v="1392"/>
          <ac:spMkLst>
            <pc:docMk/>
            <pc:sldMk cId="0" sldId="267"/>
            <ac:spMk id="8" creationId="{01BFED92-EEDF-0C5E-5CAC-E3E8EB2D4778}"/>
          </ac:spMkLst>
        </pc:spChg>
        <pc:spChg chg="add mod">
          <ac:chgData name="Sarah Evans" userId="5c2c90e6-bd37-46b0-abd4-8f7893291862" providerId="ADAL" clId="{0E061A23-F74F-46F8-98C8-0A4E32C8AB50}" dt="2024-05-16T06:51:23.792" v="1392"/>
          <ac:spMkLst>
            <pc:docMk/>
            <pc:sldMk cId="0" sldId="267"/>
            <ac:spMk id="9" creationId="{5E031C58-1622-9C10-1E05-52050BD4CAB8}"/>
          </ac:spMkLst>
        </pc:spChg>
        <pc:spChg chg="del mod">
          <ac:chgData name="Sarah Evans" userId="5c2c90e6-bd37-46b0-abd4-8f7893291862" providerId="ADAL" clId="{0E061A23-F74F-46F8-98C8-0A4E32C8AB50}" dt="2024-05-14T22:48:15.298" v="374" actId="478"/>
          <ac:spMkLst>
            <pc:docMk/>
            <pc:sldMk cId="0" sldId="267"/>
            <ac:spMk id="151" creationId="{00000000-0000-0000-0000-000000000000}"/>
          </ac:spMkLst>
        </pc:spChg>
        <pc:spChg chg="del">
          <ac:chgData name="Sarah Evans" userId="5c2c90e6-bd37-46b0-abd4-8f7893291862" providerId="ADAL" clId="{0E061A23-F74F-46F8-98C8-0A4E32C8AB50}" dt="2024-05-14T22:36:53.966" v="98" actId="478"/>
          <ac:spMkLst>
            <pc:docMk/>
            <pc:sldMk cId="0" sldId="267"/>
            <ac:spMk id="153" creationId="{00000000-0000-0000-0000-000000000000}"/>
          </ac:spMkLst>
        </pc:spChg>
        <pc:spChg chg="del">
          <ac:chgData name="Sarah Evans" userId="5c2c90e6-bd37-46b0-abd4-8f7893291862" providerId="ADAL" clId="{0E061A23-F74F-46F8-98C8-0A4E32C8AB50}" dt="2024-05-14T22:36:53.966" v="98" actId="478"/>
          <ac:spMkLst>
            <pc:docMk/>
            <pc:sldMk cId="0" sldId="267"/>
            <ac:spMk id="154" creationId="{00000000-0000-0000-0000-000000000000}"/>
          </ac:spMkLst>
        </pc:spChg>
        <pc:spChg chg="del">
          <ac:chgData name="Sarah Evans" userId="5c2c90e6-bd37-46b0-abd4-8f7893291862" providerId="ADAL" clId="{0E061A23-F74F-46F8-98C8-0A4E32C8AB50}" dt="2024-05-14T22:36:53.966" v="98" actId="478"/>
          <ac:spMkLst>
            <pc:docMk/>
            <pc:sldMk cId="0" sldId="267"/>
            <ac:spMk id="155" creationId="{00000000-0000-0000-0000-000000000000}"/>
          </ac:spMkLst>
        </pc:spChg>
        <pc:picChg chg="add mod">
          <ac:chgData name="Sarah Evans" userId="5c2c90e6-bd37-46b0-abd4-8f7893291862" providerId="ADAL" clId="{0E061A23-F74F-46F8-98C8-0A4E32C8AB50}" dt="2024-05-16T06:51:23.792" v="1392"/>
          <ac:picMkLst>
            <pc:docMk/>
            <pc:sldMk cId="0" sldId="267"/>
            <ac:picMk id="4" creationId="{AFF41F25-6866-6A07-6732-25B500007225}"/>
          </ac:picMkLst>
        </pc:picChg>
        <pc:picChg chg="add mod">
          <ac:chgData name="Sarah Evans" userId="5c2c90e6-bd37-46b0-abd4-8f7893291862" providerId="ADAL" clId="{0E061A23-F74F-46F8-98C8-0A4E32C8AB50}" dt="2024-05-16T06:51:23.792" v="1392"/>
          <ac:picMkLst>
            <pc:docMk/>
            <pc:sldMk cId="0" sldId="267"/>
            <ac:picMk id="10" creationId="{FE334AF7-71AB-BCC6-6CD0-04E92784ADFB}"/>
          </ac:picMkLst>
        </pc:picChg>
        <pc:picChg chg="del">
          <ac:chgData name="Sarah Evans" userId="5c2c90e6-bd37-46b0-abd4-8f7893291862" providerId="ADAL" clId="{0E061A23-F74F-46F8-98C8-0A4E32C8AB50}" dt="2024-05-14T22:36:53.966" v="98" actId="478"/>
          <ac:picMkLst>
            <pc:docMk/>
            <pc:sldMk cId="0" sldId="267"/>
            <ac:picMk id="152" creationId="{00000000-0000-0000-0000-000000000000}"/>
          </ac:picMkLst>
        </pc:picChg>
        <pc:picChg chg="del">
          <ac:chgData name="Sarah Evans" userId="5c2c90e6-bd37-46b0-abd4-8f7893291862" providerId="ADAL" clId="{0E061A23-F74F-46F8-98C8-0A4E32C8AB50}" dt="2024-05-16T06:51:10.060" v="1390" actId="478"/>
          <ac:picMkLst>
            <pc:docMk/>
            <pc:sldMk cId="0" sldId="267"/>
            <ac:picMk id="156" creationId="{00000000-0000-0000-0000-000000000000}"/>
          </ac:picMkLst>
        </pc:picChg>
        <pc:picChg chg="del">
          <ac:chgData name="Sarah Evans" userId="5c2c90e6-bd37-46b0-abd4-8f7893291862" providerId="ADAL" clId="{0E061A23-F74F-46F8-98C8-0A4E32C8AB50}" dt="2024-05-16T06:51:10.060" v="1390" actId="478"/>
          <ac:picMkLst>
            <pc:docMk/>
            <pc:sldMk cId="0" sldId="267"/>
            <ac:picMk id="157" creationId="{00000000-0000-0000-0000-000000000000}"/>
          </ac:picMkLst>
        </pc:picChg>
      </pc:sldChg>
      <pc:sldChg chg="addSp delSp modSp mod">
        <pc:chgData name="Sarah Evans" userId="5c2c90e6-bd37-46b0-abd4-8f7893291862" providerId="ADAL" clId="{0E061A23-F74F-46F8-98C8-0A4E32C8AB50}" dt="2024-05-16T01:31:56.159" v="1344" actId="478"/>
        <pc:sldMkLst>
          <pc:docMk/>
          <pc:sldMk cId="0" sldId="268"/>
        </pc:sldMkLst>
        <pc:spChg chg="add del mod">
          <ac:chgData name="Sarah Evans" userId="5c2c90e6-bd37-46b0-abd4-8f7893291862" providerId="ADAL" clId="{0E061A23-F74F-46F8-98C8-0A4E32C8AB50}" dt="2024-05-16T01:31:27.352" v="1336" actId="478"/>
          <ac:spMkLst>
            <pc:docMk/>
            <pc:sldMk cId="0" sldId="268"/>
            <ac:spMk id="2" creationId="{39B9C4DA-EB1B-89C3-E134-1A8C6E436908}"/>
          </ac:spMkLst>
        </pc:spChg>
        <pc:spChg chg="add del mod">
          <ac:chgData name="Sarah Evans" userId="5c2c90e6-bd37-46b0-abd4-8f7893291862" providerId="ADAL" clId="{0E061A23-F74F-46F8-98C8-0A4E32C8AB50}" dt="2024-05-16T01:31:56.159" v="1344" actId="478"/>
          <ac:spMkLst>
            <pc:docMk/>
            <pc:sldMk cId="0" sldId="268"/>
            <ac:spMk id="3" creationId="{0CBC4085-F4AA-5AC9-DA62-B1F95B08DB2C}"/>
          </ac:spMkLst>
        </pc:spChg>
        <pc:spChg chg="add mod">
          <ac:chgData name="Sarah Evans" userId="5c2c90e6-bd37-46b0-abd4-8f7893291862" providerId="ADAL" clId="{0E061A23-F74F-46F8-98C8-0A4E32C8AB50}" dt="2024-05-14T22:54:57.256" v="455" actId="6549"/>
          <ac:spMkLst>
            <pc:docMk/>
            <pc:sldMk cId="0" sldId="268"/>
            <ac:spMk id="6" creationId="{1B39044A-8D82-83AD-13F2-17A373877C2C}"/>
          </ac:spMkLst>
        </pc:spChg>
        <pc:spChg chg="del mod">
          <ac:chgData name="Sarah Evans" userId="5c2c90e6-bd37-46b0-abd4-8f7893291862" providerId="ADAL" clId="{0E061A23-F74F-46F8-98C8-0A4E32C8AB50}" dt="2024-05-14T22:54:13.737" v="440" actId="478"/>
          <ac:spMkLst>
            <pc:docMk/>
            <pc:sldMk cId="0" sldId="268"/>
            <ac:spMk id="162" creationId="{00000000-0000-0000-0000-000000000000}"/>
          </ac:spMkLst>
        </pc:spChg>
        <pc:spChg chg="del mod">
          <ac:chgData name="Sarah Evans" userId="5c2c90e6-bd37-46b0-abd4-8f7893291862" providerId="ADAL" clId="{0E061A23-F74F-46F8-98C8-0A4E32C8AB50}" dt="2024-05-16T01:31:54.591" v="1343" actId="478"/>
          <ac:spMkLst>
            <pc:docMk/>
            <pc:sldMk cId="0" sldId="268"/>
            <ac:spMk id="163" creationId="{00000000-0000-0000-0000-000000000000}"/>
          </ac:spMkLst>
        </pc:spChg>
        <pc:spChg chg="del">
          <ac:chgData name="Sarah Evans" userId="5c2c90e6-bd37-46b0-abd4-8f7893291862" providerId="ADAL" clId="{0E061A23-F74F-46F8-98C8-0A4E32C8AB50}" dt="2024-05-14T22:36:59.901" v="100" actId="478"/>
          <ac:spMkLst>
            <pc:docMk/>
            <pc:sldMk cId="0" sldId="268"/>
            <ac:spMk id="165" creationId="{00000000-0000-0000-0000-000000000000}"/>
          </ac:spMkLst>
        </pc:spChg>
        <pc:spChg chg="del">
          <ac:chgData name="Sarah Evans" userId="5c2c90e6-bd37-46b0-abd4-8f7893291862" providerId="ADAL" clId="{0E061A23-F74F-46F8-98C8-0A4E32C8AB50}" dt="2024-05-14T22:36:59.901" v="100" actId="478"/>
          <ac:spMkLst>
            <pc:docMk/>
            <pc:sldMk cId="0" sldId="268"/>
            <ac:spMk id="166" creationId="{00000000-0000-0000-0000-000000000000}"/>
          </ac:spMkLst>
        </pc:spChg>
        <pc:spChg chg="del">
          <ac:chgData name="Sarah Evans" userId="5c2c90e6-bd37-46b0-abd4-8f7893291862" providerId="ADAL" clId="{0E061A23-F74F-46F8-98C8-0A4E32C8AB50}" dt="2024-05-14T22:36:59.901" v="100" actId="478"/>
          <ac:spMkLst>
            <pc:docMk/>
            <pc:sldMk cId="0" sldId="268"/>
            <ac:spMk id="167" creationId="{00000000-0000-0000-0000-000000000000}"/>
          </ac:spMkLst>
        </pc:spChg>
        <pc:picChg chg="add del mod">
          <ac:chgData name="Sarah Evans" userId="5c2c90e6-bd37-46b0-abd4-8f7893291862" providerId="ADAL" clId="{0E061A23-F74F-46F8-98C8-0A4E32C8AB50}" dt="2024-05-14T22:53:06.521" v="415" actId="478"/>
          <ac:picMkLst>
            <pc:docMk/>
            <pc:sldMk cId="0" sldId="268"/>
            <ac:picMk id="4" creationId="{97DE04D9-DC40-C085-9A4C-CA685294B7FB}"/>
          </ac:picMkLst>
        </pc:picChg>
        <pc:picChg chg="add del mod">
          <ac:chgData name="Sarah Evans" userId="5c2c90e6-bd37-46b0-abd4-8f7893291862" providerId="ADAL" clId="{0E061A23-F74F-46F8-98C8-0A4E32C8AB50}" dt="2024-05-14T22:53:30.551" v="430" actId="478"/>
          <ac:picMkLst>
            <pc:docMk/>
            <pc:sldMk cId="0" sldId="268"/>
            <ac:picMk id="5" creationId="{296959AE-97E1-184C-4909-A375C6FB5261}"/>
          </ac:picMkLst>
        </pc:picChg>
        <pc:picChg chg="add del mod">
          <ac:chgData name="Sarah Evans" userId="5c2c90e6-bd37-46b0-abd4-8f7893291862" providerId="ADAL" clId="{0E061A23-F74F-46F8-98C8-0A4E32C8AB50}" dt="2024-05-15T06:25:54.057" v="533" actId="478"/>
          <ac:picMkLst>
            <pc:docMk/>
            <pc:sldMk cId="0" sldId="268"/>
            <ac:picMk id="7" creationId="{E92E57F1-17E2-0DF3-879D-477C11D8589D}"/>
          </ac:picMkLst>
        </pc:picChg>
        <pc:picChg chg="del">
          <ac:chgData name="Sarah Evans" userId="5c2c90e6-bd37-46b0-abd4-8f7893291862" providerId="ADAL" clId="{0E061A23-F74F-46F8-98C8-0A4E32C8AB50}" dt="2024-05-14T22:36:59.901" v="100" actId="478"/>
          <ac:picMkLst>
            <pc:docMk/>
            <pc:sldMk cId="0" sldId="268"/>
            <ac:picMk id="164" creationId="{00000000-0000-0000-0000-000000000000}"/>
          </ac:picMkLst>
        </pc:picChg>
        <pc:picChg chg="mod">
          <ac:chgData name="Sarah Evans" userId="5c2c90e6-bd37-46b0-abd4-8f7893291862" providerId="ADAL" clId="{0E061A23-F74F-46F8-98C8-0A4E32C8AB50}" dt="2024-05-15T06:25:52.746" v="532" actId="552"/>
          <ac:picMkLst>
            <pc:docMk/>
            <pc:sldMk cId="0" sldId="268"/>
            <ac:picMk id="168" creationId="{00000000-0000-0000-0000-000000000000}"/>
          </ac:picMkLst>
        </pc:picChg>
      </pc:sldChg>
      <pc:sldChg chg="addSp delSp modSp mod">
        <pc:chgData name="Sarah Evans" userId="5c2c90e6-bd37-46b0-abd4-8f7893291862" providerId="ADAL" clId="{0E061A23-F74F-46F8-98C8-0A4E32C8AB50}" dt="2024-05-16T01:31:49.248" v="1342" actId="478"/>
        <pc:sldMkLst>
          <pc:docMk/>
          <pc:sldMk cId="0" sldId="269"/>
        </pc:sldMkLst>
        <pc:spChg chg="add del mod">
          <ac:chgData name="Sarah Evans" userId="5c2c90e6-bd37-46b0-abd4-8f7893291862" providerId="ADAL" clId="{0E061A23-F74F-46F8-98C8-0A4E32C8AB50}" dt="2024-05-16T01:31:29.679" v="1337" actId="478"/>
          <ac:spMkLst>
            <pc:docMk/>
            <pc:sldMk cId="0" sldId="269"/>
            <ac:spMk id="2" creationId="{42501361-2A8C-A1BD-CB26-23463CF5C872}"/>
          </ac:spMkLst>
        </pc:spChg>
        <pc:spChg chg="add del mod">
          <ac:chgData name="Sarah Evans" userId="5c2c90e6-bd37-46b0-abd4-8f7893291862" providerId="ADAL" clId="{0E061A23-F74F-46F8-98C8-0A4E32C8AB50}" dt="2024-05-16T01:31:49.248" v="1342" actId="478"/>
          <ac:spMkLst>
            <pc:docMk/>
            <pc:sldMk cId="0" sldId="269"/>
            <ac:spMk id="3" creationId="{E286AA5B-A929-F3C4-CE19-F517A4106858}"/>
          </ac:spMkLst>
        </pc:spChg>
        <pc:spChg chg="add mod">
          <ac:chgData name="Sarah Evans" userId="5c2c90e6-bd37-46b0-abd4-8f7893291862" providerId="ADAL" clId="{0E061A23-F74F-46F8-98C8-0A4E32C8AB50}" dt="2024-05-15T06:29:53.330" v="599" actId="12"/>
          <ac:spMkLst>
            <pc:docMk/>
            <pc:sldMk cId="0" sldId="269"/>
            <ac:spMk id="5" creationId="{9DFAAA4C-F8CC-3887-5911-46684085C04D}"/>
          </ac:spMkLst>
        </pc:spChg>
        <pc:spChg chg="del mod">
          <ac:chgData name="Sarah Evans" userId="5c2c90e6-bd37-46b0-abd4-8f7893291862" providerId="ADAL" clId="{0E061A23-F74F-46F8-98C8-0A4E32C8AB50}" dt="2024-05-14T22:55:51.906" v="480" actId="478"/>
          <ac:spMkLst>
            <pc:docMk/>
            <pc:sldMk cId="0" sldId="269"/>
            <ac:spMk id="173" creationId="{00000000-0000-0000-0000-000000000000}"/>
          </ac:spMkLst>
        </pc:spChg>
        <pc:spChg chg="del">
          <ac:chgData name="Sarah Evans" userId="5c2c90e6-bd37-46b0-abd4-8f7893291862" providerId="ADAL" clId="{0E061A23-F74F-46F8-98C8-0A4E32C8AB50}" dt="2024-05-14T22:37:05.903" v="102" actId="478"/>
          <ac:spMkLst>
            <pc:docMk/>
            <pc:sldMk cId="0" sldId="269"/>
            <ac:spMk id="175" creationId="{00000000-0000-0000-0000-000000000000}"/>
          </ac:spMkLst>
        </pc:spChg>
        <pc:spChg chg="del">
          <ac:chgData name="Sarah Evans" userId="5c2c90e6-bd37-46b0-abd4-8f7893291862" providerId="ADAL" clId="{0E061A23-F74F-46F8-98C8-0A4E32C8AB50}" dt="2024-05-14T22:37:05.903" v="102" actId="478"/>
          <ac:spMkLst>
            <pc:docMk/>
            <pc:sldMk cId="0" sldId="269"/>
            <ac:spMk id="176" creationId="{00000000-0000-0000-0000-000000000000}"/>
          </ac:spMkLst>
        </pc:spChg>
        <pc:spChg chg="del">
          <ac:chgData name="Sarah Evans" userId="5c2c90e6-bd37-46b0-abd4-8f7893291862" providerId="ADAL" clId="{0E061A23-F74F-46F8-98C8-0A4E32C8AB50}" dt="2024-05-14T22:37:05.903" v="102" actId="478"/>
          <ac:spMkLst>
            <pc:docMk/>
            <pc:sldMk cId="0" sldId="269"/>
            <ac:spMk id="177" creationId="{00000000-0000-0000-0000-000000000000}"/>
          </ac:spMkLst>
        </pc:spChg>
        <pc:picChg chg="add del mod">
          <ac:chgData name="Sarah Evans" userId="5c2c90e6-bd37-46b0-abd4-8f7893291862" providerId="ADAL" clId="{0E061A23-F74F-46F8-98C8-0A4E32C8AB50}" dt="2024-05-14T22:55:28.708" v="476" actId="478"/>
          <ac:picMkLst>
            <pc:docMk/>
            <pc:sldMk cId="0" sldId="269"/>
            <ac:picMk id="4" creationId="{9FC33887-5E74-0632-A6AD-9EE4DA74C1D0}"/>
          </ac:picMkLst>
        </pc:picChg>
        <pc:picChg chg="add del mod">
          <ac:chgData name="Sarah Evans" userId="5c2c90e6-bd37-46b0-abd4-8f7893291862" providerId="ADAL" clId="{0E061A23-F74F-46F8-98C8-0A4E32C8AB50}" dt="2024-05-15T06:26:02.912" v="562" actId="478"/>
          <ac:picMkLst>
            <pc:docMk/>
            <pc:sldMk cId="0" sldId="269"/>
            <ac:picMk id="6" creationId="{9540E8B5-50D4-ED89-C3CC-B10FDC316855}"/>
          </ac:picMkLst>
        </pc:picChg>
        <pc:picChg chg="add del mod">
          <ac:chgData name="Sarah Evans" userId="5c2c90e6-bd37-46b0-abd4-8f7893291862" providerId="ADAL" clId="{0E061A23-F74F-46F8-98C8-0A4E32C8AB50}" dt="2024-05-15T06:29:03.185" v="589" actId="478"/>
          <ac:picMkLst>
            <pc:docMk/>
            <pc:sldMk cId="0" sldId="269"/>
            <ac:picMk id="7" creationId="{80034C6A-2E47-611A-19C8-AA866C8DB3A7}"/>
          </ac:picMkLst>
        </pc:picChg>
        <pc:picChg chg="del">
          <ac:chgData name="Sarah Evans" userId="5c2c90e6-bd37-46b0-abd4-8f7893291862" providerId="ADAL" clId="{0E061A23-F74F-46F8-98C8-0A4E32C8AB50}" dt="2024-05-14T22:37:05.903" v="102" actId="478"/>
          <ac:picMkLst>
            <pc:docMk/>
            <pc:sldMk cId="0" sldId="269"/>
            <ac:picMk id="174" creationId="{00000000-0000-0000-0000-000000000000}"/>
          </ac:picMkLst>
        </pc:picChg>
        <pc:picChg chg="mod">
          <ac:chgData name="Sarah Evans" userId="5c2c90e6-bd37-46b0-abd4-8f7893291862" providerId="ADAL" clId="{0E061A23-F74F-46F8-98C8-0A4E32C8AB50}" dt="2024-05-15T23:56:58.431" v="1299" actId="14826"/>
          <ac:picMkLst>
            <pc:docMk/>
            <pc:sldMk cId="0" sldId="269"/>
            <ac:picMk id="178" creationId="{00000000-0000-0000-0000-000000000000}"/>
          </ac:picMkLst>
        </pc:picChg>
      </pc:sldChg>
      <pc:sldChg chg="addSp delSp modSp mod">
        <pc:chgData name="Sarah Evans" userId="5c2c90e6-bd37-46b0-abd4-8f7893291862" providerId="ADAL" clId="{0E061A23-F74F-46F8-98C8-0A4E32C8AB50}" dt="2024-05-16T06:49:32.425" v="1376" actId="207"/>
        <pc:sldMkLst>
          <pc:docMk/>
          <pc:sldMk cId="0" sldId="270"/>
        </pc:sldMkLst>
        <pc:spChg chg="add del mod">
          <ac:chgData name="Sarah Evans" userId="5c2c90e6-bd37-46b0-abd4-8f7893291862" providerId="ADAL" clId="{0E061A23-F74F-46F8-98C8-0A4E32C8AB50}" dt="2024-05-16T01:31:32.711" v="1338" actId="478"/>
          <ac:spMkLst>
            <pc:docMk/>
            <pc:sldMk cId="0" sldId="270"/>
            <ac:spMk id="2" creationId="{8E00B209-51BD-51D9-3B2A-92B0A0282260}"/>
          </ac:spMkLst>
        </pc:spChg>
        <pc:spChg chg="add del mod">
          <ac:chgData name="Sarah Evans" userId="5c2c90e6-bd37-46b0-abd4-8f7893291862" providerId="ADAL" clId="{0E061A23-F74F-46F8-98C8-0A4E32C8AB50}" dt="2024-05-16T01:31:42.048" v="1341" actId="478"/>
          <ac:spMkLst>
            <pc:docMk/>
            <pc:sldMk cId="0" sldId="270"/>
            <ac:spMk id="3" creationId="{548AD2EC-3706-7936-4360-100AE4FC7022}"/>
          </ac:spMkLst>
        </pc:spChg>
        <pc:spChg chg="add del mod">
          <ac:chgData name="Sarah Evans" userId="5c2c90e6-bd37-46b0-abd4-8f7893291862" providerId="ADAL" clId="{0E061A23-F74F-46F8-98C8-0A4E32C8AB50}" dt="2024-05-15T06:30:15.628" v="618" actId="478"/>
          <ac:spMkLst>
            <pc:docMk/>
            <pc:sldMk cId="0" sldId="270"/>
            <ac:spMk id="4" creationId="{57C82BAC-972C-1411-86D3-3E924F9360D3}"/>
          </ac:spMkLst>
        </pc:spChg>
        <pc:spChg chg="add del mod">
          <ac:chgData name="Sarah Evans" userId="5c2c90e6-bd37-46b0-abd4-8f7893291862" providerId="ADAL" clId="{0E061A23-F74F-46F8-98C8-0A4E32C8AB50}" dt="2024-05-15T23:21:18.010" v="1042" actId="478"/>
          <ac:spMkLst>
            <pc:docMk/>
            <pc:sldMk cId="0" sldId="270"/>
            <ac:spMk id="5" creationId="{413E9ECD-5422-5E37-051E-A86AD1F5C41D}"/>
          </ac:spMkLst>
        </pc:spChg>
        <pc:spChg chg="add mod">
          <ac:chgData name="Sarah Evans" userId="5c2c90e6-bd37-46b0-abd4-8f7893291862" providerId="ADAL" clId="{0E061A23-F74F-46F8-98C8-0A4E32C8AB50}" dt="2024-05-15T23:21:51.394" v="1045"/>
          <ac:spMkLst>
            <pc:docMk/>
            <pc:sldMk cId="0" sldId="270"/>
            <ac:spMk id="6" creationId="{CB56F5C7-94C5-BF9D-DA08-14297CA1E925}"/>
          </ac:spMkLst>
        </pc:spChg>
        <pc:spChg chg="del">
          <ac:chgData name="Sarah Evans" userId="5c2c90e6-bd37-46b0-abd4-8f7893291862" providerId="ADAL" clId="{0E061A23-F74F-46F8-98C8-0A4E32C8AB50}" dt="2024-05-15T06:26:18.313" v="579" actId="478"/>
          <ac:spMkLst>
            <pc:docMk/>
            <pc:sldMk cId="0" sldId="270"/>
            <ac:spMk id="183" creationId="{00000000-0000-0000-0000-000000000000}"/>
          </ac:spMkLst>
        </pc:spChg>
        <pc:spChg chg="mod">
          <ac:chgData name="Sarah Evans" userId="5c2c90e6-bd37-46b0-abd4-8f7893291862" providerId="ADAL" clId="{0E061A23-F74F-46F8-98C8-0A4E32C8AB50}" dt="2024-05-16T06:49:32.425" v="1376" actId="207"/>
          <ac:spMkLst>
            <pc:docMk/>
            <pc:sldMk cId="0" sldId="270"/>
            <ac:spMk id="184" creationId="{00000000-0000-0000-0000-000000000000}"/>
          </ac:spMkLst>
        </pc:spChg>
        <pc:spChg chg="mod">
          <ac:chgData name="Sarah Evans" userId="5c2c90e6-bd37-46b0-abd4-8f7893291862" providerId="ADAL" clId="{0E061A23-F74F-46F8-98C8-0A4E32C8AB50}" dt="2024-05-15T23:24:39.331" v="1250" actId="14100"/>
          <ac:spMkLst>
            <pc:docMk/>
            <pc:sldMk cId="0" sldId="270"/>
            <ac:spMk id="185" creationId="{00000000-0000-0000-0000-000000000000}"/>
          </ac:spMkLst>
        </pc:spChg>
        <pc:spChg chg="del">
          <ac:chgData name="Sarah Evans" userId="5c2c90e6-bd37-46b0-abd4-8f7893291862" providerId="ADAL" clId="{0E061A23-F74F-46F8-98C8-0A4E32C8AB50}" dt="2024-05-14T22:37:19.057" v="104" actId="478"/>
          <ac:spMkLst>
            <pc:docMk/>
            <pc:sldMk cId="0" sldId="270"/>
            <ac:spMk id="188" creationId="{00000000-0000-0000-0000-000000000000}"/>
          </ac:spMkLst>
        </pc:spChg>
        <pc:spChg chg="del">
          <ac:chgData name="Sarah Evans" userId="5c2c90e6-bd37-46b0-abd4-8f7893291862" providerId="ADAL" clId="{0E061A23-F74F-46F8-98C8-0A4E32C8AB50}" dt="2024-05-14T22:37:19.057" v="104" actId="478"/>
          <ac:spMkLst>
            <pc:docMk/>
            <pc:sldMk cId="0" sldId="270"/>
            <ac:spMk id="189" creationId="{00000000-0000-0000-0000-000000000000}"/>
          </ac:spMkLst>
        </pc:spChg>
        <pc:spChg chg="del">
          <ac:chgData name="Sarah Evans" userId="5c2c90e6-bd37-46b0-abd4-8f7893291862" providerId="ADAL" clId="{0E061A23-F74F-46F8-98C8-0A4E32C8AB50}" dt="2024-05-14T22:37:19.057" v="104" actId="478"/>
          <ac:spMkLst>
            <pc:docMk/>
            <pc:sldMk cId="0" sldId="270"/>
            <ac:spMk id="190" creationId="{00000000-0000-0000-0000-000000000000}"/>
          </ac:spMkLst>
        </pc:spChg>
        <pc:picChg chg="mod">
          <ac:chgData name="Sarah Evans" userId="5c2c90e6-bd37-46b0-abd4-8f7893291862" providerId="ADAL" clId="{0E061A23-F74F-46F8-98C8-0A4E32C8AB50}" dt="2024-05-16T00:49:17.887" v="1305" actId="208"/>
          <ac:picMkLst>
            <pc:docMk/>
            <pc:sldMk cId="0" sldId="270"/>
            <ac:picMk id="186" creationId="{00000000-0000-0000-0000-000000000000}"/>
          </ac:picMkLst>
        </pc:picChg>
        <pc:picChg chg="del">
          <ac:chgData name="Sarah Evans" userId="5c2c90e6-bd37-46b0-abd4-8f7893291862" providerId="ADAL" clId="{0E061A23-F74F-46F8-98C8-0A4E32C8AB50}" dt="2024-05-14T22:37:21.710" v="105" actId="478"/>
          <ac:picMkLst>
            <pc:docMk/>
            <pc:sldMk cId="0" sldId="270"/>
            <ac:picMk id="187" creationId="{00000000-0000-0000-0000-000000000000}"/>
          </ac:picMkLst>
        </pc:picChg>
      </pc:sldChg>
      <pc:sldChg chg="addSp delSp modSp mod">
        <pc:chgData name="Sarah Evans" userId="5c2c90e6-bd37-46b0-abd4-8f7893291862" providerId="ADAL" clId="{0E061A23-F74F-46F8-98C8-0A4E32C8AB50}" dt="2024-05-16T06:49:50.703" v="1379" actId="207"/>
        <pc:sldMkLst>
          <pc:docMk/>
          <pc:sldMk cId="0" sldId="271"/>
        </pc:sldMkLst>
        <pc:spChg chg="add del mod">
          <ac:chgData name="Sarah Evans" userId="5c2c90e6-bd37-46b0-abd4-8f7893291862" providerId="ADAL" clId="{0E061A23-F74F-46F8-98C8-0A4E32C8AB50}" dt="2024-05-16T01:31:39.078" v="1340" actId="478"/>
          <ac:spMkLst>
            <pc:docMk/>
            <pc:sldMk cId="0" sldId="271"/>
            <ac:spMk id="2" creationId="{7300F42D-DC0F-8EDF-1769-87FA02D628A7}"/>
          </ac:spMkLst>
        </pc:spChg>
        <pc:spChg chg="add del mod">
          <ac:chgData name="Sarah Evans" userId="5c2c90e6-bd37-46b0-abd4-8f7893291862" providerId="ADAL" clId="{0E061A23-F74F-46F8-98C8-0A4E32C8AB50}" dt="2024-05-16T01:31:36.566" v="1339" actId="478"/>
          <ac:spMkLst>
            <pc:docMk/>
            <pc:sldMk cId="0" sldId="271"/>
            <ac:spMk id="3" creationId="{8BD9ABCF-B9AD-186F-4068-D626BE7C6113}"/>
          </ac:spMkLst>
        </pc:spChg>
        <pc:spChg chg="add del mod">
          <ac:chgData name="Sarah Evans" userId="5c2c90e6-bd37-46b0-abd4-8f7893291862" providerId="ADAL" clId="{0E061A23-F74F-46F8-98C8-0A4E32C8AB50}" dt="2024-05-15T23:03:02.354" v="880" actId="21"/>
          <ac:spMkLst>
            <pc:docMk/>
            <pc:sldMk cId="0" sldId="271"/>
            <ac:spMk id="4" creationId="{EE6AC078-269E-A12D-4207-321C2D888D21}"/>
          </ac:spMkLst>
        </pc:spChg>
        <pc:spChg chg="add mod">
          <ac:chgData name="Sarah Evans" userId="5c2c90e6-bd37-46b0-abd4-8f7893291862" providerId="ADAL" clId="{0E061A23-F74F-46F8-98C8-0A4E32C8AB50}" dt="2024-05-15T23:03:04.530" v="882"/>
          <ac:spMkLst>
            <pc:docMk/>
            <pc:sldMk cId="0" sldId="271"/>
            <ac:spMk id="5" creationId="{EE6AC078-269E-A12D-4207-321C2D888D21}"/>
          </ac:spMkLst>
        </pc:spChg>
        <pc:spChg chg="add mod">
          <ac:chgData name="Sarah Evans" userId="5c2c90e6-bd37-46b0-abd4-8f7893291862" providerId="ADAL" clId="{0E061A23-F74F-46F8-98C8-0A4E32C8AB50}" dt="2024-05-15T23:03:48.111" v="914" actId="14100"/>
          <ac:spMkLst>
            <pc:docMk/>
            <pc:sldMk cId="0" sldId="271"/>
            <ac:spMk id="6" creationId="{D40D0AE1-6931-2108-4EBF-1B0AF5A5D7C6}"/>
          </ac:spMkLst>
        </pc:spChg>
        <pc:spChg chg="add del mod">
          <ac:chgData name="Sarah Evans" userId="5c2c90e6-bd37-46b0-abd4-8f7893291862" providerId="ADAL" clId="{0E061A23-F74F-46F8-98C8-0A4E32C8AB50}" dt="2024-05-16T06:49:50.703" v="1379" actId="207"/>
          <ac:spMkLst>
            <pc:docMk/>
            <pc:sldMk cId="0" sldId="271"/>
            <ac:spMk id="195" creationId="{00000000-0000-0000-0000-000000000000}"/>
          </ac:spMkLst>
        </pc:spChg>
        <pc:spChg chg="del">
          <ac:chgData name="Sarah Evans" userId="5c2c90e6-bd37-46b0-abd4-8f7893291862" providerId="ADAL" clId="{0E061A23-F74F-46F8-98C8-0A4E32C8AB50}" dt="2024-05-14T22:37:27.897" v="107" actId="478"/>
          <ac:spMkLst>
            <pc:docMk/>
            <pc:sldMk cId="0" sldId="271"/>
            <ac:spMk id="198" creationId="{00000000-0000-0000-0000-000000000000}"/>
          </ac:spMkLst>
        </pc:spChg>
        <pc:spChg chg="del">
          <ac:chgData name="Sarah Evans" userId="5c2c90e6-bd37-46b0-abd4-8f7893291862" providerId="ADAL" clId="{0E061A23-F74F-46F8-98C8-0A4E32C8AB50}" dt="2024-05-14T22:37:27.897" v="107" actId="478"/>
          <ac:spMkLst>
            <pc:docMk/>
            <pc:sldMk cId="0" sldId="271"/>
            <ac:spMk id="199" creationId="{00000000-0000-0000-0000-000000000000}"/>
          </ac:spMkLst>
        </pc:spChg>
        <pc:spChg chg="del">
          <ac:chgData name="Sarah Evans" userId="5c2c90e6-bd37-46b0-abd4-8f7893291862" providerId="ADAL" clId="{0E061A23-F74F-46F8-98C8-0A4E32C8AB50}" dt="2024-05-14T22:37:27.897" v="107" actId="478"/>
          <ac:spMkLst>
            <pc:docMk/>
            <pc:sldMk cId="0" sldId="271"/>
            <ac:spMk id="200" creationId="{00000000-0000-0000-0000-000000000000}"/>
          </ac:spMkLst>
        </pc:spChg>
        <pc:picChg chg="add del mod">
          <ac:chgData name="Sarah Evans" userId="5c2c90e6-bd37-46b0-abd4-8f7893291862" providerId="ADAL" clId="{0E061A23-F74F-46F8-98C8-0A4E32C8AB50}" dt="2024-05-15T23:50:47.192" v="1294" actId="21"/>
          <ac:picMkLst>
            <pc:docMk/>
            <pc:sldMk cId="0" sldId="271"/>
            <ac:picMk id="7" creationId="{9E12E541-47F3-108E-2424-F32289A7BC9B}"/>
          </ac:picMkLst>
        </pc:picChg>
        <pc:picChg chg="add mod ord">
          <ac:chgData name="Sarah Evans" userId="5c2c90e6-bd37-46b0-abd4-8f7893291862" providerId="ADAL" clId="{0E061A23-F74F-46F8-98C8-0A4E32C8AB50}" dt="2024-05-15T23:50:43.586" v="1291" actId="167"/>
          <ac:picMkLst>
            <pc:docMk/>
            <pc:sldMk cId="0" sldId="271"/>
            <ac:picMk id="8" creationId="{8EF3CCE8-9528-FA22-9313-B659BEE47DE0}"/>
          </ac:picMkLst>
        </pc:picChg>
        <pc:picChg chg="del mod">
          <ac:chgData name="Sarah Evans" userId="5c2c90e6-bd37-46b0-abd4-8f7893291862" providerId="ADAL" clId="{0E061A23-F74F-46F8-98C8-0A4E32C8AB50}" dt="2024-05-15T23:49:20.316" v="1281" actId="478"/>
          <ac:picMkLst>
            <pc:docMk/>
            <pc:sldMk cId="0" sldId="271"/>
            <ac:picMk id="196" creationId="{00000000-0000-0000-0000-000000000000}"/>
          </ac:picMkLst>
        </pc:picChg>
        <pc:picChg chg="del">
          <ac:chgData name="Sarah Evans" userId="5c2c90e6-bd37-46b0-abd4-8f7893291862" providerId="ADAL" clId="{0E061A23-F74F-46F8-98C8-0A4E32C8AB50}" dt="2024-05-14T22:37:27.897" v="107" actId="478"/>
          <ac:picMkLst>
            <pc:docMk/>
            <pc:sldMk cId="0" sldId="271"/>
            <ac:picMk id="197" creationId="{00000000-0000-0000-0000-000000000000}"/>
          </ac:picMkLst>
        </pc:picChg>
      </pc:sldChg>
      <pc:sldChg chg="addSp delSp modSp mod">
        <pc:chgData name="Sarah Evans" userId="5c2c90e6-bd37-46b0-abd4-8f7893291862" providerId="ADAL" clId="{0E061A23-F74F-46F8-98C8-0A4E32C8AB50}" dt="2024-05-16T01:32:55.257" v="1354" actId="478"/>
        <pc:sldMkLst>
          <pc:docMk/>
          <pc:sldMk cId="0" sldId="272"/>
        </pc:sldMkLst>
        <pc:spChg chg="add del mod">
          <ac:chgData name="Sarah Evans" userId="5c2c90e6-bd37-46b0-abd4-8f7893291862" providerId="ADAL" clId="{0E061A23-F74F-46F8-98C8-0A4E32C8AB50}" dt="2024-05-16T01:32:55.257" v="1354" actId="478"/>
          <ac:spMkLst>
            <pc:docMk/>
            <pc:sldMk cId="0" sldId="272"/>
            <ac:spMk id="2" creationId="{C00B17EC-FE0D-861F-8653-C9CA64F05029}"/>
          </ac:spMkLst>
        </pc:spChg>
        <pc:spChg chg="add del mod">
          <ac:chgData name="Sarah Evans" userId="5c2c90e6-bd37-46b0-abd4-8f7893291862" providerId="ADAL" clId="{0E061A23-F74F-46F8-98C8-0A4E32C8AB50}" dt="2024-05-16T01:32:53.319" v="1353" actId="478"/>
          <ac:spMkLst>
            <pc:docMk/>
            <pc:sldMk cId="0" sldId="272"/>
            <ac:spMk id="3" creationId="{CC819BC1-2F2E-8E6D-348B-2F749A6E703B}"/>
          </ac:spMkLst>
        </pc:spChg>
        <pc:spChg chg="add del mod">
          <ac:chgData name="Sarah Evans" userId="5c2c90e6-bd37-46b0-abd4-8f7893291862" providerId="ADAL" clId="{0E061A23-F74F-46F8-98C8-0A4E32C8AB50}" dt="2024-05-15T22:52:41.257" v="700" actId="478"/>
          <ac:spMkLst>
            <pc:docMk/>
            <pc:sldMk cId="0" sldId="272"/>
            <ac:spMk id="4" creationId="{963CE07B-E129-FFF4-2BDF-35CD8204B7AA}"/>
          </ac:spMkLst>
        </pc:spChg>
        <pc:spChg chg="add mod">
          <ac:chgData name="Sarah Evans" userId="5c2c90e6-bd37-46b0-abd4-8f7893291862" providerId="ADAL" clId="{0E061A23-F74F-46F8-98C8-0A4E32C8AB50}" dt="2024-05-15T22:55:32.718" v="768" actId="12"/>
          <ac:spMkLst>
            <pc:docMk/>
            <pc:sldMk cId="0" sldId="272"/>
            <ac:spMk id="5" creationId="{00000000-0000-0000-0000-000000000000}"/>
          </ac:spMkLst>
        </pc:spChg>
        <pc:spChg chg="del">
          <ac:chgData name="Sarah Evans" userId="5c2c90e6-bd37-46b0-abd4-8f7893291862" providerId="ADAL" clId="{0E061A23-F74F-46F8-98C8-0A4E32C8AB50}" dt="2024-05-15T06:28:21.883" v="585" actId="478"/>
          <ac:spMkLst>
            <pc:docMk/>
            <pc:sldMk cId="0" sldId="272"/>
            <ac:spMk id="205" creationId="{00000000-0000-0000-0000-000000000000}"/>
          </ac:spMkLst>
        </pc:spChg>
        <pc:spChg chg="del mod">
          <ac:chgData name="Sarah Evans" userId="5c2c90e6-bd37-46b0-abd4-8f7893291862" providerId="ADAL" clId="{0E061A23-F74F-46F8-98C8-0A4E32C8AB50}" dt="2024-05-15T22:52:39.766" v="699" actId="21"/>
          <ac:spMkLst>
            <pc:docMk/>
            <pc:sldMk cId="0" sldId="272"/>
            <ac:spMk id="208" creationId="{00000000-0000-0000-0000-000000000000}"/>
          </ac:spMkLst>
        </pc:spChg>
        <pc:spChg chg="del">
          <ac:chgData name="Sarah Evans" userId="5c2c90e6-bd37-46b0-abd4-8f7893291862" providerId="ADAL" clId="{0E061A23-F74F-46F8-98C8-0A4E32C8AB50}" dt="2024-05-14T22:37:35.120" v="109" actId="478"/>
          <ac:spMkLst>
            <pc:docMk/>
            <pc:sldMk cId="0" sldId="272"/>
            <ac:spMk id="210" creationId="{00000000-0000-0000-0000-000000000000}"/>
          </ac:spMkLst>
        </pc:spChg>
        <pc:spChg chg="del">
          <ac:chgData name="Sarah Evans" userId="5c2c90e6-bd37-46b0-abd4-8f7893291862" providerId="ADAL" clId="{0E061A23-F74F-46F8-98C8-0A4E32C8AB50}" dt="2024-05-14T22:37:35.120" v="109" actId="478"/>
          <ac:spMkLst>
            <pc:docMk/>
            <pc:sldMk cId="0" sldId="272"/>
            <ac:spMk id="211" creationId="{00000000-0000-0000-0000-000000000000}"/>
          </ac:spMkLst>
        </pc:spChg>
        <pc:spChg chg="del">
          <ac:chgData name="Sarah Evans" userId="5c2c90e6-bd37-46b0-abd4-8f7893291862" providerId="ADAL" clId="{0E061A23-F74F-46F8-98C8-0A4E32C8AB50}" dt="2024-05-14T22:37:35.120" v="109" actId="478"/>
          <ac:spMkLst>
            <pc:docMk/>
            <pc:sldMk cId="0" sldId="272"/>
            <ac:spMk id="212" creationId="{00000000-0000-0000-0000-000000000000}"/>
          </ac:spMkLst>
        </pc:spChg>
        <pc:picChg chg="mod modCrop">
          <ac:chgData name="Sarah Evans" userId="5c2c90e6-bd37-46b0-abd4-8f7893291862" providerId="ADAL" clId="{0E061A23-F74F-46F8-98C8-0A4E32C8AB50}" dt="2024-05-16T00:49:27.084" v="1306" actId="14826"/>
          <ac:picMkLst>
            <pc:docMk/>
            <pc:sldMk cId="0" sldId="272"/>
            <ac:picMk id="206" creationId="{00000000-0000-0000-0000-000000000000}"/>
          </ac:picMkLst>
        </pc:picChg>
        <pc:picChg chg="mod modCrop">
          <ac:chgData name="Sarah Evans" userId="5c2c90e6-bd37-46b0-abd4-8f7893291862" providerId="ADAL" clId="{0E061A23-F74F-46F8-98C8-0A4E32C8AB50}" dt="2024-05-16T00:49:32.853" v="1307" actId="14826"/>
          <ac:picMkLst>
            <pc:docMk/>
            <pc:sldMk cId="0" sldId="272"/>
            <ac:picMk id="207" creationId="{00000000-0000-0000-0000-000000000000}"/>
          </ac:picMkLst>
        </pc:picChg>
        <pc:picChg chg="del">
          <ac:chgData name="Sarah Evans" userId="5c2c90e6-bd37-46b0-abd4-8f7893291862" providerId="ADAL" clId="{0E061A23-F74F-46F8-98C8-0A4E32C8AB50}" dt="2024-05-14T22:37:35.120" v="109" actId="478"/>
          <ac:picMkLst>
            <pc:docMk/>
            <pc:sldMk cId="0" sldId="272"/>
            <ac:picMk id="209" creationId="{00000000-0000-0000-0000-000000000000}"/>
          </ac:picMkLst>
        </pc:picChg>
      </pc:sldChg>
      <pc:sldChg chg="addSp delSp modSp mod">
        <pc:chgData name="Sarah Evans" userId="5c2c90e6-bd37-46b0-abd4-8f7893291862" providerId="ADAL" clId="{0E061A23-F74F-46F8-98C8-0A4E32C8AB50}" dt="2024-05-16T01:32:59.551" v="1356" actId="478"/>
        <pc:sldMkLst>
          <pc:docMk/>
          <pc:sldMk cId="0" sldId="273"/>
        </pc:sldMkLst>
        <pc:spChg chg="add del mod">
          <ac:chgData name="Sarah Evans" userId="5c2c90e6-bd37-46b0-abd4-8f7893291862" providerId="ADAL" clId="{0E061A23-F74F-46F8-98C8-0A4E32C8AB50}" dt="2024-05-16T01:32:58.304" v="1355" actId="478"/>
          <ac:spMkLst>
            <pc:docMk/>
            <pc:sldMk cId="0" sldId="273"/>
            <ac:spMk id="2" creationId="{AEC2BABF-BC64-67DD-5B77-927FA39BD6B4}"/>
          </ac:spMkLst>
        </pc:spChg>
        <pc:spChg chg="add del mod">
          <ac:chgData name="Sarah Evans" userId="5c2c90e6-bd37-46b0-abd4-8f7893291862" providerId="ADAL" clId="{0E061A23-F74F-46F8-98C8-0A4E32C8AB50}" dt="2024-05-16T01:32:59.551" v="1356" actId="478"/>
          <ac:spMkLst>
            <pc:docMk/>
            <pc:sldMk cId="0" sldId="273"/>
            <ac:spMk id="3" creationId="{AA953A35-FB28-DF32-CC1E-1E940F968A74}"/>
          </ac:spMkLst>
        </pc:spChg>
        <pc:spChg chg="add del mod">
          <ac:chgData name="Sarah Evans" userId="5c2c90e6-bd37-46b0-abd4-8f7893291862" providerId="ADAL" clId="{0E061A23-F74F-46F8-98C8-0A4E32C8AB50}" dt="2024-05-15T22:55:48.295" v="777" actId="478"/>
          <ac:spMkLst>
            <pc:docMk/>
            <pc:sldMk cId="0" sldId="273"/>
            <ac:spMk id="4" creationId="{D55F09AD-AB8F-8F3B-55F0-BA71DD127516}"/>
          </ac:spMkLst>
        </pc:spChg>
        <pc:spChg chg="del">
          <ac:chgData name="Sarah Evans" userId="5c2c90e6-bd37-46b0-abd4-8f7893291862" providerId="ADAL" clId="{0E061A23-F74F-46F8-98C8-0A4E32C8AB50}" dt="2024-05-14T22:37:40.429" v="111" actId="478"/>
          <ac:spMkLst>
            <pc:docMk/>
            <pc:sldMk cId="0" sldId="273"/>
            <ac:spMk id="219" creationId="{00000000-0000-0000-0000-000000000000}"/>
          </ac:spMkLst>
        </pc:spChg>
        <pc:spChg chg="del">
          <ac:chgData name="Sarah Evans" userId="5c2c90e6-bd37-46b0-abd4-8f7893291862" providerId="ADAL" clId="{0E061A23-F74F-46F8-98C8-0A4E32C8AB50}" dt="2024-05-14T22:37:40.429" v="111" actId="478"/>
          <ac:spMkLst>
            <pc:docMk/>
            <pc:sldMk cId="0" sldId="273"/>
            <ac:spMk id="220" creationId="{00000000-0000-0000-0000-000000000000}"/>
          </ac:spMkLst>
        </pc:spChg>
        <pc:spChg chg="del">
          <ac:chgData name="Sarah Evans" userId="5c2c90e6-bd37-46b0-abd4-8f7893291862" providerId="ADAL" clId="{0E061A23-F74F-46F8-98C8-0A4E32C8AB50}" dt="2024-05-14T22:37:40.429" v="111" actId="478"/>
          <ac:spMkLst>
            <pc:docMk/>
            <pc:sldMk cId="0" sldId="273"/>
            <ac:spMk id="221" creationId="{00000000-0000-0000-0000-000000000000}"/>
          </ac:spMkLst>
        </pc:spChg>
        <pc:graphicFrameChg chg="mod modGraphic">
          <ac:chgData name="Sarah Evans" userId="5c2c90e6-bd37-46b0-abd4-8f7893291862" providerId="ADAL" clId="{0E061A23-F74F-46F8-98C8-0A4E32C8AB50}" dt="2024-05-15T22:55:45.625" v="776" actId="1076"/>
          <ac:graphicFrameMkLst>
            <pc:docMk/>
            <pc:sldMk cId="0" sldId="273"/>
            <ac:graphicFrameMk id="217" creationId="{00000000-0000-0000-0000-000000000000}"/>
          </ac:graphicFrameMkLst>
        </pc:graphicFrameChg>
        <pc:picChg chg="del">
          <ac:chgData name="Sarah Evans" userId="5c2c90e6-bd37-46b0-abd4-8f7893291862" providerId="ADAL" clId="{0E061A23-F74F-46F8-98C8-0A4E32C8AB50}" dt="2024-05-14T22:37:40.429" v="111" actId="478"/>
          <ac:picMkLst>
            <pc:docMk/>
            <pc:sldMk cId="0" sldId="273"/>
            <ac:picMk id="218" creationId="{00000000-0000-0000-0000-000000000000}"/>
          </ac:picMkLst>
        </pc:picChg>
      </pc:sldChg>
      <pc:sldChg chg="addSp delSp modSp mod">
        <pc:chgData name="Sarah Evans" userId="5c2c90e6-bd37-46b0-abd4-8f7893291862" providerId="ADAL" clId="{0E061A23-F74F-46F8-98C8-0A4E32C8AB50}" dt="2024-05-16T06:49:57.418" v="1380" actId="207"/>
        <pc:sldMkLst>
          <pc:docMk/>
          <pc:sldMk cId="0" sldId="274"/>
        </pc:sldMkLst>
        <pc:spChg chg="add del mod">
          <ac:chgData name="Sarah Evans" userId="5c2c90e6-bd37-46b0-abd4-8f7893291862" providerId="ADAL" clId="{0E061A23-F74F-46F8-98C8-0A4E32C8AB50}" dt="2024-05-16T01:33:03.088" v="1357" actId="478"/>
          <ac:spMkLst>
            <pc:docMk/>
            <pc:sldMk cId="0" sldId="274"/>
            <ac:spMk id="3" creationId="{B88A0373-01CE-925B-CFC3-53EFFA5971ED}"/>
          </ac:spMkLst>
        </pc:spChg>
        <pc:spChg chg="add del mod">
          <ac:chgData name="Sarah Evans" userId="5c2c90e6-bd37-46b0-abd4-8f7893291862" providerId="ADAL" clId="{0E061A23-F74F-46F8-98C8-0A4E32C8AB50}" dt="2024-05-16T01:33:04.248" v="1358" actId="478"/>
          <ac:spMkLst>
            <pc:docMk/>
            <pc:sldMk cId="0" sldId="274"/>
            <ac:spMk id="4" creationId="{F6608D0F-24A4-2809-EB93-D6926C95FFAD}"/>
          </ac:spMkLst>
        </pc:spChg>
        <pc:spChg chg="add mod ord">
          <ac:chgData name="Sarah Evans" userId="5c2c90e6-bd37-46b0-abd4-8f7893291862" providerId="ADAL" clId="{0E061A23-F74F-46F8-98C8-0A4E32C8AB50}" dt="2024-05-15T23:36:50.884" v="1264" actId="14100"/>
          <ac:spMkLst>
            <pc:docMk/>
            <pc:sldMk cId="0" sldId="274"/>
            <ac:spMk id="5" creationId="{00E5788A-8EFF-DC78-BF3D-72A1D0D6E85E}"/>
          </ac:spMkLst>
        </pc:spChg>
        <pc:spChg chg="add del mod">
          <ac:chgData name="Sarah Evans" userId="5c2c90e6-bd37-46b0-abd4-8f7893291862" providerId="ADAL" clId="{0E061A23-F74F-46F8-98C8-0A4E32C8AB50}" dt="2024-05-15T23:04:13.564" v="921" actId="21"/>
          <ac:spMkLst>
            <pc:docMk/>
            <pc:sldMk cId="0" sldId="274"/>
            <ac:spMk id="9" creationId="{D8B67C45-CA14-C6A5-2B56-4F9EF7166082}"/>
          </ac:spMkLst>
        </pc:spChg>
        <pc:spChg chg="add mod">
          <ac:chgData name="Sarah Evans" userId="5c2c90e6-bd37-46b0-abd4-8f7893291862" providerId="ADAL" clId="{0E061A23-F74F-46F8-98C8-0A4E32C8AB50}" dt="2024-05-15T23:04:30.204" v="937" actId="552"/>
          <ac:spMkLst>
            <pc:docMk/>
            <pc:sldMk cId="0" sldId="274"/>
            <ac:spMk id="10" creationId="{D8B67C45-CA14-C6A5-2B56-4F9EF7166082}"/>
          </ac:spMkLst>
        </pc:spChg>
        <pc:spChg chg="add del mod">
          <ac:chgData name="Sarah Evans" userId="5c2c90e6-bd37-46b0-abd4-8f7893291862" providerId="ADAL" clId="{0E061A23-F74F-46F8-98C8-0A4E32C8AB50}" dt="2024-05-15T23:22:26.593" v="1149" actId="478"/>
          <ac:spMkLst>
            <pc:docMk/>
            <pc:sldMk cId="0" sldId="274"/>
            <ac:spMk id="11" creationId="{FD50944E-5CE0-F373-F279-0D8EF8AA10DB}"/>
          </ac:spMkLst>
        </pc:spChg>
        <pc:spChg chg="mod">
          <ac:chgData name="Sarah Evans" userId="5c2c90e6-bd37-46b0-abd4-8f7893291862" providerId="ADAL" clId="{0E061A23-F74F-46F8-98C8-0A4E32C8AB50}" dt="2024-05-16T06:49:57.418" v="1380" actId="207"/>
          <ac:spMkLst>
            <pc:docMk/>
            <pc:sldMk cId="0" sldId="274"/>
            <ac:spMk id="226" creationId="{00000000-0000-0000-0000-000000000000}"/>
          </ac:spMkLst>
        </pc:spChg>
        <pc:spChg chg="del">
          <ac:chgData name="Sarah Evans" userId="5c2c90e6-bd37-46b0-abd4-8f7893291862" providerId="ADAL" clId="{0E061A23-F74F-46F8-98C8-0A4E32C8AB50}" dt="2024-05-14T22:37:46.429" v="113" actId="478"/>
          <ac:spMkLst>
            <pc:docMk/>
            <pc:sldMk cId="0" sldId="274"/>
            <ac:spMk id="228" creationId="{00000000-0000-0000-0000-000000000000}"/>
          </ac:spMkLst>
        </pc:spChg>
        <pc:spChg chg="del">
          <ac:chgData name="Sarah Evans" userId="5c2c90e6-bd37-46b0-abd4-8f7893291862" providerId="ADAL" clId="{0E061A23-F74F-46F8-98C8-0A4E32C8AB50}" dt="2024-05-14T22:37:46.429" v="113" actId="478"/>
          <ac:spMkLst>
            <pc:docMk/>
            <pc:sldMk cId="0" sldId="274"/>
            <ac:spMk id="229" creationId="{00000000-0000-0000-0000-000000000000}"/>
          </ac:spMkLst>
        </pc:spChg>
        <pc:spChg chg="del">
          <ac:chgData name="Sarah Evans" userId="5c2c90e6-bd37-46b0-abd4-8f7893291862" providerId="ADAL" clId="{0E061A23-F74F-46F8-98C8-0A4E32C8AB50}" dt="2024-05-14T22:37:46.429" v="113" actId="478"/>
          <ac:spMkLst>
            <pc:docMk/>
            <pc:sldMk cId="0" sldId="274"/>
            <ac:spMk id="230" creationId="{00000000-0000-0000-0000-000000000000}"/>
          </ac:spMkLst>
        </pc:spChg>
        <pc:picChg chg="del mod">
          <ac:chgData name="Sarah Evans" userId="5c2c90e6-bd37-46b0-abd4-8f7893291862" providerId="ADAL" clId="{0E061A23-F74F-46F8-98C8-0A4E32C8AB50}" dt="2024-05-15T23:00:53.782" v="854" actId="478"/>
          <ac:picMkLst>
            <pc:docMk/>
            <pc:sldMk cId="0" sldId="274"/>
            <ac:picMk id="2" creationId="{695A9923-D808-EB02-7FCF-92FE4C93C24E}"/>
          </ac:picMkLst>
        </pc:picChg>
        <pc:picChg chg="add del mod ord">
          <ac:chgData name="Sarah Evans" userId="5c2c90e6-bd37-46b0-abd4-8f7893291862" providerId="ADAL" clId="{0E061A23-F74F-46F8-98C8-0A4E32C8AB50}" dt="2024-05-15T22:57:54.893" v="834" actId="478"/>
          <ac:picMkLst>
            <pc:docMk/>
            <pc:sldMk cId="0" sldId="274"/>
            <ac:picMk id="6" creationId="{02443FA5-52EB-E6BD-9DA1-2702FDD63EFE}"/>
          </ac:picMkLst>
        </pc:picChg>
        <pc:picChg chg="add del mod">
          <ac:chgData name="Sarah Evans" userId="5c2c90e6-bd37-46b0-abd4-8f7893291862" providerId="ADAL" clId="{0E061A23-F74F-46F8-98C8-0A4E32C8AB50}" dt="2024-05-15T23:00:52.739" v="853" actId="21"/>
          <ac:picMkLst>
            <pc:docMk/>
            <pc:sldMk cId="0" sldId="274"/>
            <ac:picMk id="7" creationId="{083B30BF-DC9E-BC28-3B6B-ECA628D49410}"/>
          </ac:picMkLst>
        </pc:picChg>
        <pc:picChg chg="add mod">
          <ac:chgData name="Sarah Evans" userId="5c2c90e6-bd37-46b0-abd4-8f7893291862" providerId="ADAL" clId="{0E061A23-F74F-46F8-98C8-0A4E32C8AB50}" dt="2024-05-15T23:00:54.450" v="855"/>
          <ac:picMkLst>
            <pc:docMk/>
            <pc:sldMk cId="0" sldId="274"/>
            <ac:picMk id="8" creationId="{083B30BF-DC9E-BC28-3B6B-ECA628D49410}"/>
          </ac:picMkLst>
        </pc:picChg>
        <pc:picChg chg="del">
          <ac:chgData name="Sarah Evans" userId="5c2c90e6-bd37-46b0-abd4-8f7893291862" providerId="ADAL" clId="{0E061A23-F74F-46F8-98C8-0A4E32C8AB50}" dt="2024-05-14T22:37:46.429" v="113" actId="478"/>
          <ac:picMkLst>
            <pc:docMk/>
            <pc:sldMk cId="0" sldId="274"/>
            <ac:picMk id="227" creationId="{00000000-0000-0000-0000-000000000000}"/>
          </ac:picMkLst>
        </pc:picChg>
      </pc:sldChg>
      <pc:sldChg chg="addSp delSp modSp mod">
        <pc:chgData name="Sarah Evans" userId="5c2c90e6-bd37-46b0-abd4-8f7893291862" providerId="ADAL" clId="{0E061A23-F74F-46F8-98C8-0A4E32C8AB50}" dt="2024-05-16T01:33:08.576" v="1360" actId="478"/>
        <pc:sldMkLst>
          <pc:docMk/>
          <pc:sldMk cId="0" sldId="275"/>
        </pc:sldMkLst>
        <pc:spChg chg="add del mod">
          <ac:chgData name="Sarah Evans" userId="5c2c90e6-bd37-46b0-abd4-8f7893291862" providerId="ADAL" clId="{0E061A23-F74F-46F8-98C8-0A4E32C8AB50}" dt="2024-05-16T01:33:06.881" v="1359" actId="478"/>
          <ac:spMkLst>
            <pc:docMk/>
            <pc:sldMk cId="0" sldId="275"/>
            <ac:spMk id="2" creationId="{2831EE67-1632-CB52-D2AB-1FAE52B1083E}"/>
          </ac:spMkLst>
        </pc:spChg>
        <pc:spChg chg="add del mod">
          <ac:chgData name="Sarah Evans" userId="5c2c90e6-bd37-46b0-abd4-8f7893291862" providerId="ADAL" clId="{0E061A23-F74F-46F8-98C8-0A4E32C8AB50}" dt="2024-05-16T01:33:08.576" v="1360" actId="478"/>
          <ac:spMkLst>
            <pc:docMk/>
            <pc:sldMk cId="0" sldId="275"/>
            <ac:spMk id="3" creationId="{95214E51-7124-86E4-9E80-06C6A6B8B246}"/>
          </ac:spMkLst>
        </pc:spChg>
        <pc:spChg chg="add mod">
          <ac:chgData name="Sarah Evans" userId="5c2c90e6-bd37-46b0-abd4-8f7893291862" providerId="ADAL" clId="{0E061A23-F74F-46F8-98C8-0A4E32C8AB50}" dt="2024-05-15T23:04:53.779" v="958" actId="20577"/>
          <ac:spMkLst>
            <pc:docMk/>
            <pc:sldMk cId="0" sldId="275"/>
            <ac:spMk id="5" creationId="{082902F5-DB81-E5E3-DF26-48C470B782AA}"/>
          </ac:spMkLst>
        </pc:spChg>
        <pc:spChg chg="add mod">
          <ac:chgData name="Sarah Evans" userId="5c2c90e6-bd37-46b0-abd4-8f7893291862" providerId="ADAL" clId="{0E061A23-F74F-46F8-98C8-0A4E32C8AB50}" dt="2024-05-15T23:05:10.434" v="983" actId="27636"/>
          <ac:spMkLst>
            <pc:docMk/>
            <pc:sldMk cId="0" sldId="275"/>
            <ac:spMk id="6" creationId="{1A8BF4C7-80A8-E59B-C99A-0AD5B9B5851E}"/>
          </ac:spMkLst>
        </pc:spChg>
        <pc:spChg chg="mod">
          <ac:chgData name="Sarah Evans" userId="5c2c90e6-bd37-46b0-abd4-8f7893291862" providerId="ADAL" clId="{0E061A23-F74F-46F8-98C8-0A4E32C8AB50}" dt="2024-05-15T23:05:52.754" v="1005" actId="255"/>
          <ac:spMkLst>
            <pc:docMk/>
            <pc:sldMk cId="0" sldId="275"/>
            <ac:spMk id="235" creationId="{00000000-0000-0000-0000-000000000000}"/>
          </ac:spMkLst>
        </pc:spChg>
        <pc:spChg chg="del">
          <ac:chgData name="Sarah Evans" userId="5c2c90e6-bd37-46b0-abd4-8f7893291862" providerId="ADAL" clId="{0E061A23-F74F-46F8-98C8-0A4E32C8AB50}" dt="2024-05-14T22:37:51.547" v="115" actId="478"/>
          <ac:spMkLst>
            <pc:docMk/>
            <pc:sldMk cId="0" sldId="275"/>
            <ac:spMk id="237" creationId="{00000000-0000-0000-0000-000000000000}"/>
          </ac:spMkLst>
        </pc:spChg>
        <pc:spChg chg="del">
          <ac:chgData name="Sarah Evans" userId="5c2c90e6-bd37-46b0-abd4-8f7893291862" providerId="ADAL" clId="{0E061A23-F74F-46F8-98C8-0A4E32C8AB50}" dt="2024-05-14T22:37:51.547" v="115" actId="478"/>
          <ac:spMkLst>
            <pc:docMk/>
            <pc:sldMk cId="0" sldId="275"/>
            <ac:spMk id="238" creationId="{00000000-0000-0000-0000-000000000000}"/>
          </ac:spMkLst>
        </pc:spChg>
        <pc:spChg chg="del">
          <ac:chgData name="Sarah Evans" userId="5c2c90e6-bd37-46b0-abd4-8f7893291862" providerId="ADAL" clId="{0E061A23-F74F-46F8-98C8-0A4E32C8AB50}" dt="2024-05-14T22:37:51.547" v="115" actId="478"/>
          <ac:spMkLst>
            <pc:docMk/>
            <pc:sldMk cId="0" sldId="275"/>
            <ac:spMk id="239" creationId="{00000000-0000-0000-0000-000000000000}"/>
          </ac:spMkLst>
        </pc:spChg>
        <pc:picChg chg="add del mod">
          <ac:chgData name="Sarah Evans" userId="5c2c90e6-bd37-46b0-abd4-8f7893291862" providerId="ADAL" clId="{0E061A23-F74F-46F8-98C8-0A4E32C8AB50}" dt="2024-05-15T23:00:50.294" v="851" actId="21"/>
          <ac:picMkLst>
            <pc:docMk/>
            <pc:sldMk cId="0" sldId="275"/>
            <ac:picMk id="4" creationId="{083B30BF-DC9E-BC28-3B6B-ECA628D49410}"/>
          </ac:picMkLst>
        </pc:picChg>
        <pc:picChg chg="del">
          <ac:chgData name="Sarah Evans" userId="5c2c90e6-bd37-46b0-abd4-8f7893291862" providerId="ADAL" clId="{0E061A23-F74F-46F8-98C8-0A4E32C8AB50}" dt="2024-05-14T22:37:51.547" v="115" actId="478"/>
          <ac:picMkLst>
            <pc:docMk/>
            <pc:sldMk cId="0" sldId="275"/>
            <ac:picMk id="236" creationId="{00000000-0000-0000-0000-000000000000}"/>
          </ac:picMkLst>
        </pc:picChg>
        <pc:picChg chg="mod">
          <ac:chgData name="Sarah Evans" userId="5c2c90e6-bd37-46b0-abd4-8f7893291862" providerId="ADAL" clId="{0E061A23-F74F-46F8-98C8-0A4E32C8AB50}" dt="2024-05-15T23:45:21.558" v="1276" actId="14826"/>
          <ac:picMkLst>
            <pc:docMk/>
            <pc:sldMk cId="0" sldId="275"/>
            <ac:picMk id="240" creationId="{00000000-0000-0000-0000-000000000000}"/>
          </ac:picMkLst>
        </pc:picChg>
      </pc:sldChg>
      <pc:sldChg chg="addSp delSp modSp mod">
        <pc:chgData name="Sarah Evans" userId="5c2c90e6-bd37-46b0-abd4-8f7893291862" providerId="ADAL" clId="{0E061A23-F74F-46F8-98C8-0A4E32C8AB50}" dt="2024-05-16T01:33:13.879" v="1362" actId="478"/>
        <pc:sldMkLst>
          <pc:docMk/>
          <pc:sldMk cId="0" sldId="276"/>
        </pc:sldMkLst>
        <pc:spChg chg="add del mod">
          <ac:chgData name="Sarah Evans" userId="5c2c90e6-bd37-46b0-abd4-8f7893291862" providerId="ADAL" clId="{0E061A23-F74F-46F8-98C8-0A4E32C8AB50}" dt="2024-05-16T01:33:11.856" v="1361" actId="478"/>
          <ac:spMkLst>
            <pc:docMk/>
            <pc:sldMk cId="0" sldId="276"/>
            <ac:spMk id="2" creationId="{CAB950DE-4113-1673-2044-3A109E52D76B}"/>
          </ac:spMkLst>
        </pc:spChg>
        <pc:spChg chg="add del mod">
          <ac:chgData name="Sarah Evans" userId="5c2c90e6-bd37-46b0-abd4-8f7893291862" providerId="ADAL" clId="{0E061A23-F74F-46F8-98C8-0A4E32C8AB50}" dt="2024-05-16T01:33:13.879" v="1362" actId="478"/>
          <ac:spMkLst>
            <pc:docMk/>
            <pc:sldMk cId="0" sldId="276"/>
            <ac:spMk id="3" creationId="{73F37A1A-1BC5-C78E-CB8A-F8A9C95032A7}"/>
          </ac:spMkLst>
        </pc:spChg>
        <pc:spChg chg="add mod">
          <ac:chgData name="Sarah Evans" userId="5c2c90e6-bd37-46b0-abd4-8f7893291862" providerId="ADAL" clId="{0E061A23-F74F-46F8-98C8-0A4E32C8AB50}" dt="2024-05-15T23:49:03.578" v="1279" actId="14100"/>
          <ac:spMkLst>
            <pc:docMk/>
            <pc:sldMk cId="0" sldId="276"/>
            <ac:spMk id="4" creationId="{9705382A-CAE1-C8BC-CB10-656C261CE61B}"/>
          </ac:spMkLst>
        </pc:spChg>
        <pc:spChg chg="add mod">
          <ac:chgData name="Sarah Evans" userId="5c2c90e6-bd37-46b0-abd4-8f7893291862" providerId="ADAL" clId="{0E061A23-F74F-46F8-98C8-0A4E32C8AB50}" dt="2024-05-15T23:05:38.482" v="1001" actId="20577"/>
          <ac:spMkLst>
            <pc:docMk/>
            <pc:sldMk cId="0" sldId="276"/>
            <ac:spMk id="5" creationId="{FE6B10FF-FB31-2893-13F5-E977879DAD61}"/>
          </ac:spMkLst>
        </pc:spChg>
        <pc:spChg chg="del mod">
          <ac:chgData name="Sarah Evans" userId="5c2c90e6-bd37-46b0-abd4-8f7893291862" providerId="ADAL" clId="{0E061A23-F74F-46F8-98C8-0A4E32C8AB50}" dt="2024-05-15T23:05:35.319" v="991" actId="478"/>
          <ac:spMkLst>
            <pc:docMk/>
            <pc:sldMk cId="0" sldId="276"/>
            <ac:spMk id="245" creationId="{00000000-0000-0000-0000-000000000000}"/>
          </ac:spMkLst>
        </pc:spChg>
        <pc:spChg chg="del">
          <ac:chgData name="Sarah Evans" userId="5c2c90e6-bd37-46b0-abd4-8f7893291862" providerId="ADAL" clId="{0E061A23-F74F-46F8-98C8-0A4E32C8AB50}" dt="2024-05-14T22:37:57.104" v="117" actId="478"/>
          <ac:spMkLst>
            <pc:docMk/>
            <pc:sldMk cId="0" sldId="276"/>
            <ac:spMk id="247" creationId="{00000000-0000-0000-0000-000000000000}"/>
          </ac:spMkLst>
        </pc:spChg>
        <pc:spChg chg="del">
          <ac:chgData name="Sarah Evans" userId="5c2c90e6-bd37-46b0-abd4-8f7893291862" providerId="ADAL" clId="{0E061A23-F74F-46F8-98C8-0A4E32C8AB50}" dt="2024-05-14T22:37:57.104" v="117" actId="478"/>
          <ac:spMkLst>
            <pc:docMk/>
            <pc:sldMk cId="0" sldId="276"/>
            <ac:spMk id="248" creationId="{00000000-0000-0000-0000-000000000000}"/>
          </ac:spMkLst>
        </pc:spChg>
        <pc:spChg chg="del">
          <ac:chgData name="Sarah Evans" userId="5c2c90e6-bd37-46b0-abd4-8f7893291862" providerId="ADAL" clId="{0E061A23-F74F-46F8-98C8-0A4E32C8AB50}" dt="2024-05-14T22:37:57.104" v="117" actId="478"/>
          <ac:spMkLst>
            <pc:docMk/>
            <pc:sldMk cId="0" sldId="276"/>
            <ac:spMk id="249" creationId="{00000000-0000-0000-0000-000000000000}"/>
          </ac:spMkLst>
        </pc:spChg>
        <pc:picChg chg="add del mod">
          <ac:chgData name="Sarah Evans" userId="5c2c90e6-bd37-46b0-abd4-8f7893291862" providerId="ADAL" clId="{0E061A23-F74F-46F8-98C8-0A4E32C8AB50}" dt="2024-05-15T23:50:54.091" v="1297" actId="478"/>
          <ac:picMkLst>
            <pc:docMk/>
            <pc:sldMk cId="0" sldId="276"/>
            <ac:picMk id="6" creationId="{48246BDC-4E85-2000-250A-00E331AD2C15}"/>
          </ac:picMkLst>
        </pc:picChg>
        <pc:picChg chg="add mod">
          <ac:chgData name="Sarah Evans" userId="5c2c90e6-bd37-46b0-abd4-8f7893291862" providerId="ADAL" clId="{0E061A23-F74F-46F8-98C8-0A4E32C8AB50}" dt="2024-05-15T23:50:27.084" v="1287" actId="1076"/>
          <ac:picMkLst>
            <pc:docMk/>
            <pc:sldMk cId="0" sldId="276"/>
            <ac:picMk id="7" creationId="{69A091D1-D423-DAA8-E4BE-B6EAD775593D}"/>
          </ac:picMkLst>
        </pc:picChg>
        <pc:picChg chg="add del mod">
          <ac:chgData name="Sarah Evans" userId="5c2c90e6-bd37-46b0-abd4-8f7893291862" providerId="ADAL" clId="{0E061A23-F74F-46F8-98C8-0A4E32C8AB50}" dt="2024-05-15T23:50:53.023" v="1296" actId="21"/>
          <ac:picMkLst>
            <pc:docMk/>
            <pc:sldMk cId="0" sldId="276"/>
            <ac:picMk id="8" creationId="{9E12E541-47F3-108E-2424-F32289A7BC9B}"/>
          </ac:picMkLst>
        </pc:picChg>
        <pc:picChg chg="add mod">
          <ac:chgData name="Sarah Evans" userId="5c2c90e6-bd37-46b0-abd4-8f7893291862" providerId="ADAL" clId="{0E061A23-F74F-46F8-98C8-0A4E32C8AB50}" dt="2024-05-15T23:50:54.362" v="1298"/>
          <ac:picMkLst>
            <pc:docMk/>
            <pc:sldMk cId="0" sldId="276"/>
            <ac:picMk id="9" creationId="{9E12E541-47F3-108E-2424-F32289A7BC9B}"/>
          </ac:picMkLst>
        </pc:picChg>
        <pc:picChg chg="del">
          <ac:chgData name="Sarah Evans" userId="5c2c90e6-bd37-46b0-abd4-8f7893291862" providerId="ADAL" clId="{0E061A23-F74F-46F8-98C8-0A4E32C8AB50}" dt="2024-05-14T22:37:57.104" v="117" actId="478"/>
          <ac:picMkLst>
            <pc:docMk/>
            <pc:sldMk cId="0" sldId="276"/>
            <ac:picMk id="246" creationId="{00000000-0000-0000-0000-000000000000}"/>
          </ac:picMkLst>
        </pc:picChg>
      </pc:sldChg>
      <pc:sldChg chg="addSp delSp modSp mod">
        <pc:chgData name="Sarah Evans" userId="5c2c90e6-bd37-46b0-abd4-8f7893291862" providerId="ADAL" clId="{0E061A23-F74F-46F8-98C8-0A4E32C8AB50}" dt="2024-05-16T06:50:27.172" v="1386" actId="14100"/>
        <pc:sldMkLst>
          <pc:docMk/>
          <pc:sldMk cId="0" sldId="277"/>
        </pc:sldMkLst>
        <pc:spChg chg="del mod">
          <ac:chgData name="Sarah Evans" userId="5c2c90e6-bd37-46b0-abd4-8f7893291862" providerId="ADAL" clId="{0E061A23-F74F-46F8-98C8-0A4E32C8AB50}" dt="2024-05-15T23:12:47.182" v="1018" actId="478"/>
          <ac:spMkLst>
            <pc:docMk/>
            <pc:sldMk cId="0" sldId="277"/>
            <ac:spMk id="2" creationId="{9375D594-B364-FFCA-41F9-BEB65DD69D7D}"/>
          </ac:spMkLst>
        </pc:spChg>
        <pc:spChg chg="add del mod">
          <ac:chgData name="Sarah Evans" userId="5c2c90e6-bd37-46b0-abd4-8f7893291862" providerId="ADAL" clId="{0E061A23-F74F-46F8-98C8-0A4E32C8AB50}" dt="2024-05-16T01:33:16.523" v="1363" actId="478"/>
          <ac:spMkLst>
            <pc:docMk/>
            <pc:sldMk cId="0" sldId="277"/>
            <ac:spMk id="3" creationId="{7478AFCF-DF2D-92D9-522D-B69CE2A2D791}"/>
          </ac:spMkLst>
        </pc:spChg>
        <pc:spChg chg="add del mod">
          <ac:chgData name="Sarah Evans" userId="5c2c90e6-bd37-46b0-abd4-8f7893291862" providerId="ADAL" clId="{0E061A23-F74F-46F8-98C8-0A4E32C8AB50}" dt="2024-05-16T01:33:18.336" v="1364" actId="478"/>
          <ac:spMkLst>
            <pc:docMk/>
            <pc:sldMk cId="0" sldId="277"/>
            <ac:spMk id="4" creationId="{1A8249EB-7859-2738-BAE7-925176FE221A}"/>
          </ac:spMkLst>
        </pc:spChg>
        <pc:spChg chg="add mod">
          <ac:chgData name="Sarah Evans" userId="5c2c90e6-bd37-46b0-abd4-8f7893291862" providerId="ADAL" clId="{0E061A23-F74F-46F8-98C8-0A4E32C8AB50}" dt="2024-05-16T06:50:27.172" v="1386" actId="14100"/>
          <ac:spMkLst>
            <pc:docMk/>
            <pc:sldMk cId="0" sldId="277"/>
            <ac:spMk id="5" creationId="{72150B51-F6A4-A6B3-0057-6ACA60B88E2F}"/>
          </ac:spMkLst>
        </pc:spChg>
        <pc:spChg chg="add mod">
          <ac:chgData name="Sarah Evans" userId="5c2c90e6-bd37-46b0-abd4-8f7893291862" providerId="ADAL" clId="{0E061A23-F74F-46F8-98C8-0A4E32C8AB50}" dt="2024-05-14T22:50:27.448" v="388"/>
          <ac:spMkLst>
            <pc:docMk/>
            <pc:sldMk cId="0" sldId="277"/>
            <ac:spMk id="6" creationId="{E54B5423-5F79-6455-59EA-71EA046E8189}"/>
          </ac:spMkLst>
        </pc:spChg>
        <pc:spChg chg="add del mod">
          <ac:chgData name="Sarah Evans" userId="5c2c90e6-bd37-46b0-abd4-8f7893291862" providerId="ADAL" clId="{0E061A23-F74F-46F8-98C8-0A4E32C8AB50}" dt="2024-05-14T22:51:59.116" v="404" actId="478"/>
          <ac:spMkLst>
            <pc:docMk/>
            <pc:sldMk cId="0" sldId="277"/>
            <ac:spMk id="7" creationId="{1823807E-96D9-24AA-0E28-EC27DFD1DD1E}"/>
          </ac:spMkLst>
        </pc:spChg>
        <pc:spChg chg="del mod ord">
          <ac:chgData name="Sarah Evans" userId="5c2c90e6-bd37-46b0-abd4-8f7893291862" providerId="ADAL" clId="{0E061A23-F74F-46F8-98C8-0A4E32C8AB50}" dt="2024-05-14T22:50:52.034" v="395" actId="478"/>
          <ac:spMkLst>
            <pc:docMk/>
            <pc:sldMk cId="0" sldId="277"/>
            <ac:spMk id="254" creationId="{00000000-0000-0000-0000-000000000000}"/>
          </ac:spMkLst>
        </pc:spChg>
        <pc:spChg chg="del">
          <ac:chgData name="Sarah Evans" userId="5c2c90e6-bd37-46b0-abd4-8f7893291862" providerId="ADAL" clId="{0E061A23-F74F-46F8-98C8-0A4E32C8AB50}" dt="2024-05-14T22:38:03.426" v="119" actId="478"/>
          <ac:spMkLst>
            <pc:docMk/>
            <pc:sldMk cId="0" sldId="277"/>
            <ac:spMk id="256" creationId="{00000000-0000-0000-0000-000000000000}"/>
          </ac:spMkLst>
        </pc:spChg>
        <pc:spChg chg="del">
          <ac:chgData name="Sarah Evans" userId="5c2c90e6-bd37-46b0-abd4-8f7893291862" providerId="ADAL" clId="{0E061A23-F74F-46F8-98C8-0A4E32C8AB50}" dt="2024-05-14T22:38:03.426" v="119" actId="478"/>
          <ac:spMkLst>
            <pc:docMk/>
            <pc:sldMk cId="0" sldId="277"/>
            <ac:spMk id="257" creationId="{00000000-0000-0000-0000-000000000000}"/>
          </ac:spMkLst>
        </pc:spChg>
        <pc:spChg chg="del">
          <ac:chgData name="Sarah Evans" userId="5c2c90e6-bd37-46b0-abd4-8f7893291862" providerId="ADAL" clId="{0E061A23-F74F-46F8-98C8-0A4E32C8AB50}" dt="2024-05-14T22:38:03.426" v="119" actId="478"/>
          <ac:spMkLst>
            <pc:docMk/>
            <pc:sldMk cId="0" sldId="277"/>
            <ac:spMk id="258" creationId="{00000000-0000-0000-0000-000000000000}"/>
          </ac:spMkLst>
        </pc:spChg>
        <pc:picChg chg="del">
          <ac:chgData name="Sarah Evans" userId="5c2c90e6-bd37-46b0-abd4-8f7893291862" providerId="ADAL" clId="{0E061A23-F74F-46F8-98C8-0A4E32C8AB50}" dt="2024-05-14T22:38:03.426" v="119" actId="478"/>
          <ac:picMkLst>
            <pc:docMk/>
            <pc:sldMk cId="0" sldId="277"/>
            <ac:picMk id="255" creationId="{00000000-0000-0000-0000-000000000000}"/>
          </ac:picMkLst>
        </pc:picChg>
        <pc:picChg chg="mod">
          <ac:chgData name="Sarah Evans" userId="5c2c90e6-bd37-46b0-abd4-8f7893291862" providerId="ADAL" clId="{0E061A23-F74F-46F8-98C8-0A4E32C8AB50}" dt="2024-05-15T23:40:54.349" v="1272" actId="14826"/>
          <ac:picMkLst>
            <pc:docMk/>
            <pc:sldMk cId="0" sldId="277"/>
            <ac:picMk id="259" creationId="{00000000-0000-0000-0000-000000000000}"/>
          </ac:picMkLst>
        </pc:picChg>
        <pc:picChg chg="mod">
          <ac:chgData name="Sarah Evans" userId="5c2c90e6-bd37-46b0-abd4-8f7893291862" providerId="ADAL" clId="{0E061A23-F74F-46F8-98C8-0A4E32C8AB50}" dt="2024-05-15T23:40:45.287" v="1271" actId="14826"/>
          <ac:picMkLst>
            <pc:docMk/>
            <pc:sldMk cId="0" sldId="277"/>
            <ac:picMk id="260" creationId="{00000000-0000-0000-0000-000000000000}"/>
          </ac:picMkLst>
        </pc:picChg>
      </pc:sldChg>
      <pc:sldChg chg="addSp modSp">
        <pc:chgData name="Sarah Evans" userId="5c2c90e6-bd37-46b0-abd4-8f7893291862" providerId="ADAL" clId="{0E061A23-F74F-46F8-98C8-0A4E32C8AB50}" dt="2024-05-10T04:55:44.215" v="35"/>
        <pc:sldMkLst>
          <pc:docMk/>
          <pc:sldMk cId="0" sldId="278"/>
        </pc:sldMkLst>
        <pc:picChg chg="add mod">
          <ac:chgData name="Sarah Evans" userId="5c2c90e6-bd37-46b0-abd4-8f7893291862" providerId="ADAL" clId="{0E061A23-F74F-46F8-98C8-0A4E32C8AB50}" dt="2024-05-10T04:55:44.215" v="35"/>
          <ac:picMkLst>
            <pc:docMk/>
            <pc:sldMk cId="0" sldId="278"/>
            <ac:picMk id="2" creationId="{6D0C5676-629E-952F-F7CD-E1F02CD7BBBB}"/>
          </ac:picMkLst>
        </pc:picChg>
        <pc:picChg chg="add mod">
          <ac:chgData name="Sarah Evans" userId="5c2c90e6-bd37-46b0-abd4-8f7893291862" providerId="ADAL" clId="{0E061A23-F74F-46F8-98C8-0A4E32C8AB50}" dt="2024-05-10T04:55:44.215" v="35"/>
          <ac:picMkLst>
            <pc:docMk/>
            <pc:sldMk cId="0" sldId="278"/>
            <ac:picMk id="3" creationId="{1A9225AF-43E6-55B2-659C-F4FE02DA9591}"/>
          </ac:picMkLst>
        </pc:picChg>
        <pc:picChg chg="add mod">
          <ac:chgData name="Sarah Evans" userId="5c2c90e6-bd37-46b0-abd4-8f7893291862" providerId="ADAL" clId="{0E061A23-F74F-46F8-98C8-0A4E32C8AB50}" dt="2024-05-10T04:55:44.215" v="35"/>
          <ac:picMkLst>
            <pc:docMk/>
            <pc:sldMk cId="0" sldId="278"/>
            <ac:picMk id="4" creationId="{02BBA68B-D088-2313-9FB9-F4414B0B9882}"/>
          </ac:picMkLst>
        </pc:picChg>
      </pc:sldChg>
      <pc:sldChg chg="addSp delSp modSp mod">
        <pc:chgData name="Sarah Evans" userId="5c2c90e6-bd37-46b0-abd4-8f7893291862" providerId="ADAL" clId="{0E061A23-F74F-46F8-98C8-0A4E32C8AB50}" dt="2024-05-16T01:30:37.396" v="1322" actId="21"/>
        <pc:sldMkLst>
          <pc:docMk/>
          <pc:sldMk cId="0" sldId="287"/>
        </pc:sldMkLst>
        <pc:spChg chg="add del mod">
          <ac:chgData name="Sarah Evans" userId="5c2c90e6-bd37-46b0-abd4-8f7893291862" providerId="ADAL" clId="{0E061A23-F74F-46F8-98C8-0A4E32C8AB50}" dt="2024-05-16T01:30:31.231" v="1318" actId="21"/>
          <ac:spMkLst>
            <pc:docMk/>
            <pc:sldMk cId="0" sldId="287"/>
            <ac:spMk id="2" creationId="{5D9B95B5-20E5-5882-8DD4-5DED663466B6}"/>
          </ac:spMkLst>
        </pc:spChg>
        <pc:spChg chg="add del mod">
          <ac:chgData name="Sarah Evans" userId="5c2c90e6-bd37-46b0-abd4-8f7893291862" providerId="ADAL" clId="{0E061A23-F74F-46F8-98C8-0A4E32C8AB50}" dt="2024-05-14T22:32:46.197" v="43" actId="21"/>
          <ac:spMkLst>
            <pc:docMk/>
            <pc:sldMk cId="0" sldId="287"/>
            <ac:spMk id="2" creationId="{B685F0E8-3077-83B2-32E4-CCFB31FB6028}"/>
          </ac:spMkLst>
        </pc:spChg>
        <pc:spChg chg="add del mod">
          <ac:chgData name="Sarah Evans" userId="5c2c90e6-bd37-46b0-abd4-8f7893291862" providerId="ADAL" clId="{0E061A23-F74F-46F8-98C8-0A4E32C8AB50}" dt="2024-05-16T01:30:31.231" v="1318" actId="21"/>
          <ac:spMkLst>
            <pc:docMk/>
            <pc:sldMk cId="0" sldId="287"/>
            <ac:spMk id="3" creationId="{28A5934E-5F42-0747-4C1D-44E61D9ADD94}"/>
          </ac:spMkLst>
        </pc:spChg>
        <pc:spChg chg="del mod">
          <ac:chgData name="Sarah Evans" userId="5c2c90e6-bd37-46b0-abd4-8f7893291862" providerId="ADAL" clId="{0E061A23-F74F-46F8-98C8-0A4E32C8AB50}" dt="2024-05-14T22:32:25.852" v="39" actId="478"/>
          <ac:spMkLst>
            <pc:docMk/>
            <pc:sldMk cId="0" sldId="287"/>
            <ac:spMk id="3" creationId="{975D0F92-F7C9-14B2-6DE1-2E07ED3A2005}"/>
          </ac:spMkLst>
        </pc:spChg>
        <pc:spChg chg="add mod">
          <ac:chgData name="Sarah Evans" userId="5c2c90e6-bd37-46b0-abd4-8f7893291862" providerId="ADAL" clId="{0E061A23-F74F-46F8-98C8-0A4E32C8AB50}" dt="2024-05-14T22:32:48.940" v="45"/>
          <ac:spMkLst>
            <pc:docMk/>
            <pc:sldMk cId="0" sldId="287"/>
            <ac:spMk id="4" creationId="{B685F0E8-3077-83B2-32E4-CCFB31FB6028}"/>
          </ac:spMkLst>
        </pc:spChg>
        <pc:spChg chg="add del mod">
          <ac:chgData name="Sarah Evans" userId="5c2c90e6-bd37-46b0-abd4-8f7893291862" providerId="ADAL" clId="{0E061A23-F74F-46F8-98C8-0A4E32C8AB50}" dt="2024-05-16T01:30:37.396" v="1322" actId="21"/>
          <ac:spMkLst>
            <pc:docMk/>
            <pc:sldMk cId="0" sldId="287"/>
            <ac:spMk id="5" creationId="{E6FA9A48-4BF8-8C85-2E65-D518BE6CC052}"/>
          </ac:spMkLst>
        </pc:spChg>
        <pc:spChg chg="add del mod">
          <ac:chgData name="Sarah Evans" userId="5c2c90e6-bd37-46b0-abd4-8f7893291862" providerId="ADAL" clId="{0E061A23-F74F-46F8-98C8-0A4E32C8AB50}" dt="2024-05-16T01:30:37.396" v="1322" actId="21"/>
          <ac:spMkLst>
            <pc:docMk/>
            <pc:sldMk cId="0" sldId="287"/>
            <ac:spMk id="6" creationId="{5D9B95B5-20E5-5882-8DD4-5DED663466B6}"/>
          </ac:spMkLst>
        </pc:spChg>
        <pc:spChg chg="add del mod">
          <ac:chgData name="Sarah Evans" userId="5c2c90e6-bd37-46b0-abd4-8f7893291862" providerId="ADAL" clId="{0E061A23-F74F-46F8-98C8-0A4E32C8AB50}" dt="2024-05-14T22:33:36.782" v="63" actId="478"/>
          <ac:spMkLst>
            <pc:docMk/>
            <pc:sldMk cId="0" sldId="287"/>
            <ac:spMk id="7" creationId="{1A709BBE-41C9-0A37-4F33-89199C47C2FE}"/>
          </ac:spMkLst>
        </pc:spChg>
        <pc:spChg chg="add del mod">
          <ac:chgData name="Sarah Evans" userId="5c2c90e6-bd37-46b0-abd4-8f7893291862" providerId="ADAL" clId="{0E061A23-F74F-46F8-98C8-0A4E32C8AB50}" dt="2024-05-16T01:30:37.396" v="1322" actId="21"/>
          <ac:spMkLst>
            <pc:docMk/>
            <pc:sldMk cId="0" sldId="287"/>
            <ac:spMk id="7" creationId="{28A5934E-5F42-0747-4C1D-44E61D9ADD94}"/>
          </ac:spMkLst>
        </pc:spChg>
        <pc:spChg chg="add del mod">
          <ac:chgData name="Sarah Evans" userId="5c2c90e6-bd37-46b0-abd4-8f7893291862" providerId="ADAL" clId="{0E061A23-F74F-46F8-98C8-0A4E32C8AB50}" dt="2024-05-16T01:30:32.744" v="1319" actId="478"/>
          <ac:spMkLst>
            <pc:docMk/>
            <pc:sldMk cId="0" sldId="287"/>
            <ac:spMk id="8" creationId="{4D9EE5B8-DCB4-70A5-4586-CF6F2985A9E3}"/>
          </ac:spMkLst>
        </pc:spChg>
        <pc:spChg chg="mod">
          <ac:chgData name="Sarah Evans" userId="5c2c90e6-bd37-46b0-abd4-8f7893291862" providerId="ADAL" clId="{0E061A23-F74F-46F8-98C8-0A4E32C8AB50}" dt="2024-05-14T22:33:02.013" v="47" actId="14100"/>
          <ac:spMkLst>
            <pc:docMk/>
            <pc:sldMk cId="0" sldId="287"/>
            <ac:spMk id="78" creationId="{00000000-0000-0000-0000-000000000000}"/>
          </ac:spMkLst>
        </pc:spChg>
        <pc:spChg chg="del">
          <ac:chgData name="Sarah Evans" userId="5c2c90e6-bd37-46b0-abd4-8f7893291862" providerId="ADAL" clId="{0E061A23-F74F-46F8-98C8-0A4E32C8AB50}" dt="2024-05-14T22:32:48.556" v="44" actId="478"/>
          <ac:spMkLst>
            <pc:docMk/>
            <pc:sldMk cId="0" sldId="287"/>
            <ac:spMk id="79" creationId="{00000000-0000-0000-0000-000000000000}"/>
          </ac:spMkLst>
        </pc:spChg>
        <pc:spChg chg="del">
          <ac:chgData name="Sarah Evans" userId="5c2c90e6-bd37-46b0-abd4-8f7893291862" providerId="ADAL" clId="{0E061A23-F74F-46F8-98C8-0A4E32C8AB50}" dt="2024-05-14T22:32:30.613" v="41" actId="478"/>
          <ac:spMkLst>
            <pc:docMk/>
            <pc:sldMk cId="0" sldId="287"/>
            <ac:spMk id="81" creationId="{00000000-0000-0000-0000-000000000000}"/>
          </ac:spMkLst>
        </pc:spChg>
        <pc:spChg chg="del">
          <ac:chgData name="Sarah Evans" userId="5c2c90e6-bd37-46b0-abd4-8f7893291862" providerId="ADAL" clId="{0E061A23-F74F-46F8-98C8-0A4E32C8AB50}" dt="2024-05-14T22:32:28.567" v="40" actId="478"/>
          <ac:spMkLst>
            <pc:docMk/>
            <pc:sldMk cId="0" sldId="287"/>
            <ac:spMk id="82" creationId="{00000000-0000-0000-0000-000000000000}"/>
          </ac:spMkLst>
        </pc:spChg>
        <pc:picChg chg="del">
          <ac:chgData name="Sarah Evans" userId="5c2c90e6-bd37-46b0-abd4-8f7893291862" providerId="ADAL" clId="{0E061A23-F74F-46F8-98C8-0A4E32C8AB50}" dt="2024-05-14T22:32:28.567" v="40" actId="478"/>
          <ac:picMkLst>
            <pc:docMk/>
            <pc:sldMk cId="0" sldId="287"/>
            <ac:picMk id="80" creationId="{00000000-0000-0000-0000-000000000000}"/>
          </ac:picMkLst>
        </pc:picChg>
      </pc:sldChg>
      <pc:sldChg chg="addSp delSp modSp mod modClrScheme chgLayout">
        <pc:chgData name="Sarah Evans" userId="5c2c90e6-bd37-46b0-abd4-8f7893291862" providerId="ADAL" clId="{0E061A23-F74F-46F8-98C8-0A4E32C8AB50}" dt="2024-05-16T01:32:25.568" v="1352" actId="478"/>
        <pc:sldMkLst>
          <pc:docMk/>
          <pc:sldMk cId="0" sldId="288"/>
        </pc:sldMkLst>
        <pc:spChg chg="add del mod">
          <ac:chgData name="Sarah Evans" userId="5c2c90e6-bd37-46b0-abd4-8f7893291862" providerId="ADAL" clId="{0E061A23-F74F-46F8-98C8-0A4E32C8AB50}" dt="2024-05-14T22:34:41.760" v="76" actId="478"/>
          <ac:spMkLst>
            <pc:docMk/>
            <pc:sldMk cId="0" sldId="288"/>
            <ac:spMk id="2" creationId="{CFB4EA25-DD08-7C4B-1918-5C4B9E4A6E94}"/>
          </ac:spMkLst>
        </pc:spChg>
        <pc:spChg chg="del">
          <ac:chgData name="Sarah Evans" userId="5c2c90e6-bd37-46b0-abd4-8f7893291862" providerId="ADAL" clId="{0E061A23-F74F-46F8-98C8-0A4E32C8AB50}" dt="2024-05-14T22:34:30.224" v="71" actId="478"/>
          <ac:spMkLst>
            <pc:docMk/>
            <pc:sldMk cId="0" sldId="288"/>
            <ac:spMk id="3" creationId="{E1C86D1F-94A7-4113-502D-ECE9D5857256}"/>
          </ac:spMkLst>
        </pc:spChg>
        <pc:spChg chg="add del mod">
          <ac:chgData name="Sarah Evans" userId="5c2c90e6-bd37-46b0-abd4-8f7893291862" providerId="ADAL" clId="{0E061A23-F74F-46F8-98C8-0A4E32C8AB50}" dt="2024-05-16T01:31:03.744" v="1328" actId="478"/>
          <ac:spMkLst>
            <pc:docMk/>
            <pc:sldMk cId="0" sldId="288"/>
            <ac:spMk id="4" creationId="{FB494592-6AB7-19A8-AA6F-389D694C418C}"/>
          </ac:spMkLst>
        </pc:spChg>
        <pc:spChg chg="add del mod">
          <ac:chgData name="Sarah Evans" userId="5c2c90e6-bd37-46b0-abd4-8f7893291862" providerId="ADAL" clId="{0E061A23-F74F-46F8-98C8-0A4E32C8AB50}" dt="2024-05-16T01:32:25.568" v="1352" actId="478"/>
          <ac:spMkLst>
            <pc:docMk/>
            <pc:sldMk cId="0" sldId="288"/>
            <ac:spMk id="5" creationId="{C93250E7-C2A9-0A85-F28C-CEE13E3883F6}"/>
          </ac:spMkLst>
        </pc:spChg>
        <pc:spChg chg="add mod">
          <ac:chgData name="Sarah Evans" userId="5c2c90e6-bd37-46b0-abd4-8f7893291862" providerId="ADAL" clId="{0E061A23-F74F-46F8-98C8-0A4E32C8AB50}" dt="2024-05-14T22:34:53.917" v="79"/>
          <ac:spMkLst>
            <pc:docMk/>
            <pc:sldMk cId="0" sldId="288"/>
            <ac:spMk id="7" creationId="{94E5F04F-5914-1517-CF45-B725F80F3641}"/>
          </ac:spMkLst>
        </pc:spChg>
        <pc:spChg chg="del mod ord">
          <ac:chgData name="Sarah Evans" userId="5c2c90e6-bd37-46b0-abd4-8f7893291862" providerId="ADAL" clId="{0E061A23-F74F-46F8-98C8-0A4E32C8AB50}" dt="2024-05-14T22:34:37.100" v="74" actId="478"/>
          <ac:spMkLst>
            <pc:docMk/>
            <pc:sldMk cId="0" sldId="288"/>
            <ac:spMk id="87" creationId="{00000000-0000-0000-0000-000000000000}"/>
          </ac:spMkLst>
        </pc:spChg>
        <pc:spChg chg="del">
          <ac:chgData name="Sarah Evans" userId="5c2c90e6-bd37-46b0-abd4-8f7893291862" providerId="ADAL" clId="{0E061A23-F74F-46F8-98C8-0A4E32C8AB50}" dt="2024-05-14T22:34:32.101" v="72" actId="478"/>
          <ac:spMkLst>
            <pc:docMk/>
            <pc:sldMk cId="0" sldId="288"/>
            <ac:spMk id="91" creationId="{00000000-0000-0000-0000-000000000000}"/>
          </ac:spMkLst>
        </pc:spChg>
        <pc:spChg chg="del">
          <ac:chgData name="Sarah Evans" userId="5c2c90e6-bd37-46b0-abd4-8f7893291862" providerId="ADAL" clId="{0E061A23-F74F-46F8-98C8-0A4E32C8AB50}" dt="2024-05-14T22:34:32.101" v="72" actId="478"/>
          <ac:spMkLst>
            <pc:docMk/>
            <pc:sldMk cId="0" sldId="288"/>
            <ac:spMk id="92" creationId="{00000000-0000-0000-0000-000000000000}"/>
          </ac:spMkLst>
        </pc:spChg>
        <pc:picChg chg="add mod">
          <ac:chgData name="Sarah Evans" userId="5c2c90e6-bd37-46b0-abd4-8f7893291862" providerId="ADAL" clId="{0E061A23-F74F-46F8-98C8-0A4E32C8AB50}" dt="2024-05-14T22:34:53.917" v="79"/>
          <ac:picMkLst>
            <pc:docMk/>
            <pc:sldMk cId="0" sldId="288"/>
            <ac:picMk id="6" creationId="{768B92C6-0EEC-2491-A199-A626905DF63F}"/>
          </ac:picMkLst>
        </pc:picChg>
        <pc:picChg chg="del">
          <ac:chgData name="Sarah Evans" userId="5c2c90e6-bd37-46b0-abd4-8f7893291862" providerId="ADAL" clId="{0E061A23-F74F-46F8-98C8-0A4E32C8AB50}" dt="2024-05-14T22:34:45.678" v="77" actId="478"/>
          <ac:picMkLst>
            <pc:docMk/>
            <pc:sldMk cId="0" sldId="288"/>
            <ac:picMk id="88" creationId="{00000000-0000-0000-0000-000000000000}"/>
          </ac:picMkLst>
        </pc:picChg>
        <pc:picChg chg="del">
          <ac:chgData name="Sarah Evans" userId="5c2c90e6-bd37-46b0-abd4-8f7893291862" providerId="ADAL" clId="{0E061A23-F74F-46F8-98C8-0A4E32C8AB50}" dt="2024-05-14T22:34:53.498" v="78" actId="478"/>
          <ac:picMkLst>
            <pc:docMk/>
            <pc:sldMk cId="0" sldId="288"/>
            <ac:picMk id="89" creationId="{00000000-0000-0000-0000-000000000000}"/>
          </ac:picMkLst>
        </pc:picChg>
        <pc:picChg chg="del">
          <ac:chgData name="Sarah Evans" userId="5c2c90e6-bd37-46b0-abd4-8f7893291862" providerId="ADAL" clId="{0E061A23-F74F-46F8-98C8-0A4E32C8AB50}" dt="2024-05-14T22:34:32.101" v="72" actId="478"/>
          <ac:picMkLst>
            <pc:docMk/>
            <pc:sldMk cId="0" sldId="288"/>
            <ac:picMk id="90" creationId="{00000000-0000-0000-0000-000000000000}"/>
          </ac:picMkLst>
        </pc:picChg>
      </pc:sldChg>
      <pc:sldChg chg="addSp delSp modSp add mod modClrScheme chgLayout">
        <pc:chgData name="Sarah Evans" userId="5c2c90e6-bd37-46b0-abd4-8f7893291862" providerId="ADAL" clId="{0E061A23-F74F-46F8-98C8-0A4E32C8AB50}" dt="2024-05-16T01:22:36.907" v="1314" actId="700"/>
        <pc:sldMkLst>
          <pc:docMk/>
          <pc:sldMk cId="2642794258" sldId="289"/>
        </pc:sldMkLst>
        <pc:picChg chg="del">
          <ac:chgData name="Sarah Evans" userId="5c2c90e6-bd37-46b0-abd4-8f7893291862" providerId="ADAL" clId="{0E061A23-F74F-46F8-98C8-0A4E32C8AB50}" dt="2024-05-16T01:22:32.021" v="1313" actId="478"/>
          <ac:picMkLst>
            <pc:docMk/>
            <pc:sldMk cId="2642794258" sldId="289"/>
            <ac:picMk id="2" creationId="{E0C34609-6757-CE86-E414-E922D13F20BD}"/>
          </ac:picMkLst>
        </pc:picChg>
        <pc:picChg chg="add mod">
          <ac:chgData name="Sarah Evans" userId="5c2c90e6-bd37-46b0-abd4-8f7893291862" providerId="ADAL" clId="{0E061A23-F74F-46F8-98C8-0A4E32C8AB50}" dt="2024-05-10T04:53:31.272" v="32"/>
          <ac:picMkLst>
            <pc:docMk/>
            <pc:sldMk cId="2642794258" sldId="289"/>
            <ac:picMk id="3" creationId="{CDBBE8AF-45EC-E64E-CF69-1B6F480C8DAD}"/>
          </ac:picMkLst>
        </pc:picChg>
      </pc:sldChg>
      <pc:sldMasterChg chg="delSldLayout modSldLayout">
        <pc:chgData name="Sarah Evans" userId="5c2c90e6-bd37-46b0-abd4-8f7893291862" providerId="ADAL" clId="{0E061A23-F74F-46F8-98C8-0A4E32C8AB50}" dt="2024-05-16T01:30:56.816" v="1327" actId="478"/>
        <pc:sldMasterMkLst>
          <pc:docMk/>
          <pc:sldMasterMk cId="0" sldId="2147483648"/>
        </pc:sldMasterMkLst>
        <pc:sldLayoutChg chg="addSp delSp modSp mod setBg">
          <pc:chgData name="Sarah Evans" userId="5c2c90e6-bd37-46b0-abd4-8f7893291862" providerId="ADAL" clId="{0E061A23-F74F-46F8-98C8-0A4E32C8AB50}" dt="2024-05-16T01:22:03.167" v="1308" actId="6014"/>
          <pc:sldLayoutMkLst>
            <pc:docMk/>
            <pc:sldMasterMk cId="0" sldId="2147483648"/>
            <pc:sldLayoutMk cId="0" sldId="2147483649"/>
          </pc:sldLayoutMkLst>
          <pc:spChg chg="del">
            <ac:chgData name="Sarah Evans" userId="5c2c90e6-bd37-46b0-abd4-8f7893291862" providerId="ADAL" clId="{0E061A23-F74F-46F8-98C8-0A4E32C8AB50}" dt="2024-05-10T04:48:28.953" v="0" actId="478"/>
            <ac:spMkLst>
              <pc:docMk/>
              <pc:sldMasterMk cId="0" sldId="2147483648"/>
              <pc:sldLayoutMk cId="0" sldId="2147483649"/>
              <ac:spMk id="16" creationId="{00000000-0000-0000-0000-000000000000}"/>
            </ac:spMkLst>
          </pc:spChg>
          <pc:picChg chg="add mod">
            <ac:chgData name="Sarah Evans" userId="5c2c90e6-bd37-46b0-abd4-8f7893291862" providerId="ADAL" clId="{0E061A23-F74F-46F8-98C8-0A4E32C8AB50}" dt="2024-05-10T04:48:34.382" v="2"/>
            <ac:picMkLst>
              <pc:docMk/>
              <pc:sldMasterMk cId="0" sldId="2147483648"/>
              <pc:sldLayoutMk cId="0" sldId="2147483649"/>
              <ac:picMk id="2" creationId="{1D483F0F-80D8-B073-4E30-628DDAB7BB66}"/>
            </ac:picMkLst>
          </pc:picChg>
          <pc:picChg chg="del">
            <ac:chgData name="Sarah Evans" userId="5c2c90e6-bd37-46b0-abd4-8f7893291862" providerId="ADAL" clId="{0E061A23-F74F-46F8-98C8-0A4E32C8AB50}" dt="2024-05-10T04:48:28.953" v="0" actId="478"/>
            <ac:picMkLst>
              <pc:docMk/>
              <pc:sldMasterMk cId="0" sldId="2147483648"/>
              <pc:sldLayoutMk cId="0" sldId="2147483649"/>
              <ac:picMk id="17" creationId="{00000000-0000-0000-0000-000000000000}"/>
            </ac:picMkLst>
          </pc:picChg>
          <pc:picChg chg="del">
            <ac:chgData name="Sarah Evans" userId="5c2c90e6-bd37-46b0-abd4-8f7893291862" providerId="ADAL" clId="{0E061A23-F74F-46F8-98C8-0A4E32C8AB50}" dt="2024-05-10T04:48:28.953" v="0" actId="478"/>
            <ac:picMkLst>
              <pc:docMk/>
              <pc:sldMasterMk cId="0" sldId="2147483648"/>
              <pc:sldLayoutMk cId="0" sldId="2147483649"/>
              <ac:picMk id="18" creationId="{00000000-0000-0000-0000-000000000000}"/>
            </ac:picMkLst>
          </pc:picChg>
        </pc:sldLayoutChg>
        <pc:sldLayoutChg chg="addSp delSp modSp mod">
          <pc:chgData name="Sarah Evans" userId="5c2c90e6-bd37-46b0-abd4-8f7893291862" providerId="ADAL" clId="{0E061A23-F74F-46F8-98C8-0A4E32C8AB50}" dt="2024-05-16T01:30:56.816" v="1327" actId="478"/>
          <pc:sldLayoutMkLst>
            <pc:docMk/>
            <pc:sldMasterMk cId="0" sldId="2147483648"/>
            <pc:sldLayoutMk cId="0" sldId="2147483650"/>
          </pc:sldLayoutMkLst>
          <pc:spChg chg="add del mod">
            <ac:chgData name="Sarah Evans" userId="5c2c90e6-bd37-46b0-abd4-8f7893291862" providerId="ADAL" clId="{0E061A23-F74F-46F8-98C8-0A4E32C8AB50}" dt="2024-05-16T01:30:56.816" v="1327" actId="478"/>
            <ac:spMkLst>
              <pc:docMk/>
              <pc:sldMasterMk cId="0" sldId="2147483648"/>
              <pc:sldLayoutMk cId="0" sldId="2147483650"/>
              <ac:spMk id="5" creationId="{E6FA9A48-4BF8-8C85-2E65-D518BE6CC052}"/>
            </ac:spMkLst>
          </pc:spChg>
          <pc:spChg chg="add mod">
            <ac:chgData name="Sarah Evans" userId="5c2c90e6-bd37-46b0-abd4-8f7893291862" providerId="ADAL" clId="{0E061A23-F74F-46F8-98C8-0A4E32C8AB50}" dt="2024-05-16T01:30:42.995" v="1323"/>
            <ac:spMkLst>
              <pc:docMk/>
              <pc:sldMasterMk cId="0" sldId="2147483648"/>
              <pc:sldLayoutMk cId="0" sldId="2147483650"/>
              <ac:spMk id="6" creationId="{5D9B95B5-20E5-5882-8DD4-5DED663466B6}"/>
            </ac:spMkLst>
          </pc:spChg>
          <pc:spChg chg="add mod">
            <ac:chgData name="Sarah Evans" userId="5c2c90e6-bd37-46b0-abd4-8f7893291862" providerId="ADAL" clId="{0E061A23-F74F-46F8-98C8-0A4E32C8AB50}" dt="2024-05-16T01:30:55.178" v="1326"/>
            <ac:spMkLst>
              <pc:docMk/>
              <pc:sldMasterMk cId="0" sldId="2147483648"/>
              <pc:sldLayoutMk cId="0" sldId="2147483650"/>
              <ac:spMk id="7" creationId="{28A5934E-5F42-0747-4C1D-44E61D9ADD94}"/>
            </ac:spMkLst>
          </pc:spChg>
          <pc:spChg chg="del">
            <ac:chgData name="Sarah Evans" userId="5c2c90e6-bd37-46b0-abd4-8f7893291862" providerId="ADAL" clId="{0E061A23-F74F-46F8-98C8-0A4E32C8AB50}" dt="2024-05-10T04:53:12.268" v="27" actId="478"/>
            <ac:spMkLst>
              <pc:docMk/>
              <pc:sldMasterMk cId="0" sldId="2147483648"/>
              <pc:sldLayoutMk cId="0" sldId="2147483650"/>
              <ac:spMk id="20" creationId="{00000000-0000-0000-0000-000000000000}"/>
            </ac:spMkLst>
          </pc:spChg>
          <pc:spChg chg="del">
            <ac:chgData name="Sarah Evans" userId="5c2c90e6-bd37-46b0-abd4-8f7893291862" providerId="ADAL" clId="{0E061A23-F74F-46F8-98C8-0A4E32C8AB50}" dt="2024-05-10T04:53:12.268" v="27" actId="478"/>
            <ac:spMkLst>
              <pc:docMk/>
              <pc:sldMasterMk cId="0" sldId="2147483648"/>
              <pc:sldLayoutMk cId="0" sldId="2147483650"/>
              <ac:spMk id="21" creationId="{00000000-0000-0000-0000-000000000000}"/>
            </ac:spMkLst>
          </pc:spChg>
          <pc:spChg chg="del">
            <ac:chgData name="Sarah Evans" userId="5c2c90e6-bd37-46b0-abd4-8f7893291862" providerId="ADAL" clId="{0E061A23-F74F-46F8-98C8-0A4E32C8AB50}" dt="2024-05-10T04:53:12.268" v="27" actId="478"/>
            <ac:spMkLst>
              <pc:docMk/>
              <pc:sldMasterMk cId="0" sldId="2147483648"/>
              <pc:sldLayoutMk cId="0" sldId="2147483650"/>
              <ac:spMk id="24" creationId="{00000000-0000-0000-0000-000000000000}"/>
            </ac:spMkLst>
          </pc:spChg>
          <pc:picChg chg="add mod">
            <ac:chgData name="Sarah Evans" userId="5c2c90e6-bd37-46b0-abd4-8f7893291862" providerId="ADAL" clId="{0E061A23-F74F-46F8-98C8-0A4E32C8AB50}" dt="2024-05-14T22:31:56.599" v="37"/>
            <ac:picMkLst>
              <pc:docMk/>
              <pc:sldMasterMk cId="0" sldId="2147483648"/>
              <pc:sldLayoutMk cId="0" sldId="2147483650"/>
              <ac:picMk id="2" creationId="{E49C7960-02EC-2B29-76BD-B5A0CD7B40B7}"/>
            </ac:picMkLst>
          </pc:picChg>
          <pc:picChg chg="add mod">
            <ac:chgData name="Sarah Evans" userId="5c2c90e6-bd37-46b0-abd4-8f7893291862" providerId="ADAL" clId="{0E061A23-F74F-46F8-98C8-0A4E32C8AB50}" dt="2024-05-14T22:31:56.599" v="37"/>
            <ac:picMkLst>
              <pc:docMk/>
              <pc:sldMasterMk cId="0" sldId="2147483648"/>
              <pc:sldLayoutMk cId="0" sldId="2147483650"/>
              <ac:picMk id="3" creationId="{8CF729F2-3D06-FA81-48E4-C1728C19F0B2}"/>
            </ac:picMkLst>
          </pc:picChg>
          <pc:picChg chg="add mod">
            <ac:chgData name="Sarah Evans" userId="5c2c90e6-bd37-46b0-abd4-8f7893291862" providerId="ADAL" clId="{0E061A23-F74F-46F8-98C8-0A4E32C8AB50}" dt="2024-05-14T22:31:56.599" v="37"/>
            <ac:picMkLst>
              <pc:docMk/>
              <pc:sldMasterMk cId="0" sldId="2147483648"/>
              <pc:sldLayoutMk cId="0" sldId="2147483650"/>
              <ac:picMk id="4" creationId="{F9FD1E7E-10A1-9CED-750A-96F51A83BFC7}"/>
            </ac:picMkLst>
          </pc:picChg>
          <pc:picChg chg="del">
            <ac:chgData name="Sarah Evans" userId="5c2c90e6-bd37-46b0-abd4-8f7893291862" providerId="ADAL" clId="{0E061A23-F74F-46F8-98C8-0A4E32C8AB50}" dt="2024-05-10T04:53:12.268" v="27" actId="478"/>
            <ac:picMkLst>
              <pc:docMk/>
              <pc:sldMasterMk cId="0" sldId="2147483648"/>
              <pc:sldLayoutMk cId="0" sldId="2147483650"/>
              <ac:picMk id="22" creationId="{00000000-0000-0000-0000-000000000000}"/>
            </ac:picMkLst>
          </pc:picChg>
          <pc:picChg chg="del">
            <ac:chgData name="Sarah Evans" userId="5c2c90e6-bd37-46b0-abd4-8f7893291862" providerId="ADAL" clId="{0E061A23-F74F-46F8-98C8-0A4E32C8AB50}" dt="2024-05-10T04:53:12.268" v="27" actId="478"/>
            <ac:picMkLst>
              <pc:docMk/>
              <pc:sldMasterMk cId="0" sldId="2147483648"/>
              <pc:sldLayoutMk cId="0" sldId="2147483650"/>
              <ac:picMk id="23" creationId="{00000000-0000-0000-0000-000000000000}"/>
            </ac:picMkLst>
          </pc:picChg>
        </pc:sldLayoutChg>
        <pc:sldLayoutChg chg="del">
          <pc:chgData name="Sarah Evans" userId="5c2c90e6-bd37-46b0-abd4-8f7893291862" providerId="ADAL" clId="{0E061A23-F74F-46F8-98C8-0A4E32C8AB50}" dt="2024-05-10T04:53:19.636" v="30" actId="2696"/>
          <pc:sldLayoutMkLst>
            <pc:docMk/>
            <pc:sldMasterMk cId="0" sldId="2147483648"/>
            <pc:sldLayoutMk cId="0" sldId="2147483651"/>
          </pc:sldLayoutMkLst>
        </pc:sldLayoutChg>
        <pc:sldLayoutChg chg="addSp delSp modSp mod">
          <pc:chgData name="Sarah Evans" userId="5c2c90e6-bd37-46b0-abd4-8f7893291862" providerId="ADAL" clId="{0E061A23-F74F-46F8-98C8-0A4E32C8AB50}" dt="2024-05-16T01:22:41.601" v="1315"/>
          <pc:sldLayoutMkLst>
            <pc:docMk/>
            <pc:sldMasterMk cId="0" sldId="2147483648"/>
            <pc:sldLayoutMk cId="0" sldId="2147483652"/>
          </pc:sldLayoutMkLst>
          <pc:spChg chg="del">
            <ac:chgData name="Sarah Evans" userId="5c2c90e6-bd37-46b0-abd4-8f7893291862" providerId="ADAL" clId="{0E061A23-F74F-46F8-98C8-0A4E32C8AB50}" dt="2024-05-16T01:22:15.382" v="1310" actId="478"/>
            <ac:spMkLst>
              <pc:docMk/>
              <pc:sldMasterMk cId="0" sldId="2147483648"/>
              <pc:sldLayoutMk cId="0" sldId="2147483652"/>
              <ac:spMk id="34" creationId="{00000000-0000-0000-0000-000000000000}"/>
            </ac:spMkLst>
          </pc:spChg>
          <pc:spChg chg="del">
            <ac:chgData name="Sarah Evans" userId="5c2c90e6-bd37-46b0-abd4-8f7893291862" providerId="ADAL" clId="{0E061A23-F74F-46F8-98C8-0A4E32C8AB50}" dt="2024-05-16T01:22:15.382" v="1310" actId="478"/>
            <ac:spMkLst>
              <pc:docMk/>
              <pc:sldMasterMk cId="0" sldId="2147483648"/>
              <pc:sldLayoutMk cId="0" sldId="2147483652"/>
              <ac:spMk id="35" creationId="{00000000-0000-0000-0000-000000000000}"/>
            </ac:spMkLst>
          </pc:spChg>
          <pc:picChg chg="add mod">
            <ac:chgData name="Sarah Evans" userId="5c2c90e6-bd37-46b0-abd4-8f7893291862" providerId="ADAL" clId="{0E061A23-F74F-46F8-98C8-0A4E32C8AB50}" dt="2024-05-16T01:22:41.601" v="1315"/>
            <ac:picMkLst>
              <pc:docMk/>
              <pc:sldMasterMk cId="0" sldId="2147483648"/>
              <pc:sldLayoutMk cId="0" sldId="2147483652"/>
              <ac:picMk id="2" creationId="{E0C34609-6757-CE86-E414-E922D13F20BD}"/>
            </ac:picMkLst>
          </pc:picChg>
          <pc:picChg chg="del">
            <ac:chgData name="Sarah Evans" userId="5c2c90e6-bd37-46b0-abd4-8f7893291862" providerId="ADAL" clId="{0E061A23-F74F-46F8-98C8-0A4E32C8AB50}" dt="2024-05-16T01:22:15.382" v="1310" actId="478"/>
            <ac:picMkLst>
              <pc:docMk/>
              <pc:sldMasterMk cId="0" sldId="2147483648"/>
              <pc:sldLayoutMk cId="0" sldId="2147483652"/>
              <ac:picMk id="36" creationId="{00000000-0000-0000-0000-000000000000}"/>
            </ac:picMkLst>
          </pc:picChg>
        </pc:sldLayoutChg>
        <pc:sldLayoutChg chg="addSp delSp modSp mod">
          <pc:chgData name="Sarah Evans" userId="5c2c90e6-bd37-46b0-abd4-8f7893291862" providerId="ADAL" clId="{0E061A23-F74F-46F8-98C8-0A4E32C8AB50}" dt="2024-05-16T01:22:51.496" v="1316" actId="6014"/>
          <pc:sldLayoutMkLst>
            <pc:docMk/>
            <pc:sldMasterMk cId="0" sldId="2147483648"/>
            <pc:sldLayoutMk cId="0" sldId="2147483653"/>
          </pc:sldLayoutMkLst>
          <pc:spChg chg="del">
            <ac:chgData name="Sarah Evans" userId="5c2c90e6-bd37-46b0-abd4-8f7893291862" providerId="ADAL" clId="{0E061A23-F74F-46F8-98C8-0A4E32C8AB50}" dt="2024-05-10T04:55:31.516" v="33" actId="478"/>
            <ac:spMkLst>
              <pc:docMk/>
              <pc:sldMasterMk cId="0" sldId="2147483648"/>
              <pc:sldLayoutMk cId="0" sldId="2147483653"/>
              <ac:spMk id="40" creationId="{00000000-0000-0000-0000-000000000000}"/>
            </ac:spMkLst>
          </pc:spChg>
          <pc:spChg chg="del">
            <ac:chgData name="Sarah Evans" userId="5c2c90e6-bd37-46b0-abd4-8f7893291862" providerId="ADAL" clId="{0E061A23-F74F-46F8-98C8-0A4E32C8AB50}" dt="2024-05-10T04:55:31.516" v="33" actId="478"/>
            <ac:spMkLst>
              <pc:docMk/>
              <pc:sldMasterMk cId="0" sldId="2147483648"/>
              <pc:sldLayoutMk cId="0" sldId="2147483653"/>
              <ac:spMk id="41" creationId="{00000000-0000-0000-0000-000000000000}"/>
            </ac:spMkLst>
          </pc:spChg>
          <pc:spChg chg="del">
            <ac:chgData name="Sarah Evans" userId="5c2c90e6-bd37-46b0-abd4-8f7893291862" providerId="ADAL" clId="{0E061A23-F74F-46F8-98C8-0A4E32C8AB50}" dt="2024-05-10T04:55:31.516" v="33" actId="478"/>
            <ac:spMkLst>
              <pc:docMk/>
              <pc:sldMasterMk cId="0" sldId="2147483648"/>
              <pc:sldLayoutMk cId="0" sldId="2147483653"/>
              <ac:spMk id="42" creationId="{00000000-0000-0000-0000-000000000000}"/>
            </ac:spMkLst>
          </pc:spChg>
          <pc:spChg chg="del">
            <ac:chgData name="Sarah Evans" userId="5c2c90e6-bd37-46b0-abd4-8f7893291862" providerId="ADAL" clId="{0E061A23-F74F-46F8-98C8-0A4E32C8AB50}" dt="2024-05-10T04:55:31.516" v="33" actId="478"/>
            <ac:spMkLst>
              <pc:docMk/>
              <pc:sldMasterMk cId="0" sldId="2147483648"/>
              <pc:sldLayoutMk cId="0" sldId="2147483653"/>
              <ac:spMk id="44" creationId="{00000000-0000-0000-0000-000000000000}"/>
            </ac:spMkLst>
          </pc:spChg>
          <pc:picChg chg="add mod">
            <ac:chgData name="Sarah Evans" userId="5c2c90e6-bd37-46b0-abd4-8f7893291862" providerId="ADAL" clId="{0E061A23-F74F-46F8-98C8-0A4E32C8AB50}" dt="2024-05-10T04:55:32.128" v="34"/>
            <ac:picMkLst>
              <pc:docMk/>
              <pc:sldMasterMk cId="0" sldId="2147483648"/>
              <pc:sldLayoutMk cId="0" sldId="2147483653"/>
              <ac:picMk id="2" creationId="{0E5886B8-09FA-8D44-599B-06F3AF0DD62D}"/>
            </ac:picMkLst>
          </pc:picChg>
          <pc:picChg chg="del">
            <ac:chgData name="Sarah Evans" userId="5c2c90e6-bd37-46b0-abd4-8f7893291862" providerId="ADAL" clId="{0E061A23-F74F-46F8-98C8-0A4E32C8AB50}" dt="2024-05-10T04:55:31.516" v="33" actId="478"/>
            <ac:picMkLst>
              <pc:docMk/>
              <pc:sldMasterMk cId="0" sldId="2147483648"/>
              <pc:sldLayoutMk cId="0" sldId="2147483653"/>
              <ac:picMk id="38" creationId="{00000000-0000-0000-0000-000000000000}"/>
            </ac:picMkLst>
          </pc:picChg>
          <pc:picChg chg="del">
            <ac:chgData name="Sarah Evans" userId="5c2c90e6-bd37-46b0-abd4-8f7893291862" providerId="ADAL" clId="{0E061A23-F74F-46F8-98C8-0A4E32C8AB50}" dt="2024-05-10T04:55:31.516" v="33" actId="478"/>
            <ac:picMkLst>
              <pc:docMk/>
              <pc:sldMasterMk cId="0" sldId="2147483648"/>
              <pc:sldLayoutMk cId="0" sldId="2147483653"/>
              <ac:picMk id="39" creationId="{00000000-0000-0000-0000-000000000000}"/>
            </ac:picMkLst>
          </pc:picChg>
          <pc:picChg chg="del">
            <ac:chgData name="Sarah Evans" userId="5c2c90e6-bd37-46b0-abd4-8f7893291862" providerId="ADAL" clId="{0E061A23-F74F-46F8-98C8-0A4E32C8AB50}" dt="2024-05-10T04:55:31.516" v="33" actId="478"/>
            <ac:picMkLst>
              <pc:docMk/>
              <pc:sldMasterMk cId="0" sldId="2147483648"/>
              <pc:sldLayoutMk cId="0" sldId="2147483653"/>
              <ac:picMk id="43" creationId="{00000000-0000-0000-0000-000000000000}"/>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SzPts val="1400"/>
              <a:buNone/>
            </a:pPr>
            <a:r>
              <a:rPr lang="en-US" sz="1700" dirty="0">
                <a:solidFill>
                  <a:srgbClr val="17314F"/>
                </a:solidFill>
                <a:latin typeface="Arial"/>
                <a:ea typeface="Arial"/>
                <a:cs typeface="Arial"/>
                <a:sym typeface="Arial"/>
              </a:rPr>
              <a:t>Discuss and highlight the vast and varied types of communities and natural environments in our region, e.g., farming, small rural towns, regional cities, regional </a:t>
            </a:r>
            <a:r>
              <a:rPr lang="en-US" sz="1700" dirty="0" err="1">
                <a:solidFill>
                  <a:srgbClr val="17314F"/>
                </a:solidFill>
                <a:latin typeface="Arial"/>
                <a:ea typeface="Arial"/>
                <a:cs typeface="Arial"/>
                <a:sym typeface="Arial"/>
              </a:rPr>
              <a:t>centres</a:t>
            </a:r>
            <a:r>
              <a:rPr lang="en-US" sz="1700" dirty="0">
                <a:solidFill>
                  <a:srgbClr val="17314F"/>
                </a:solidFill>
                <a:latin typeface="Arial"/>
                <a:ea typeface="Arial"/>
                <a:cs typeface="Arial"/>
                <a:sym typeface="Arial"/>
              </a:rPr>
              <a:t>, natural environments, e.g., forests, rivers, lakes, streams, national parks, etc.</a:t>
            </a:r>
            <a:endParaRPr sz="1700" dirty="0">
              <a:solidFill>
                <a:srgbClr val="17314F"/>
              </a:solidFill>
              <a:latin typeface="Arial"/>
              <a:ea typeface="Arial"/>
              <a:cs typeface="Arial"/>
              <a:sym typeface="Arial"/>
            </a:endParaRPr>
          </a:p>
          <a:p>
            <a:pPr marL="0" lvl="0" indent="0" algn="l" rtl="0">
              <a:lnSpc>
                <a:spcPct val="100000"/>
              </a:lnSpc>
              <a:spcBef>
                <a:spcPts val="0"/>
              </a:spcBef>
              <a:spcAft>
                <a:spcPts val="0"/>
              </a:spcAft>
              <a:buSzPts val="1400"/>
              <a:buNone/>
            </a:pPr>
            <a:endParaRPr sz="900" dirty="0"/>
          </a:p>
        </p:txBody>
      </p:sp>
      <p:sp>
        <p:nvSpPr>
          <p:cNvPr id="171" name="Google Shape;1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d060e3b3aa_1_6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d060e3b3aa_1_6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92100" algn="l" rtl="0">
              <a:lnSpc>
                <a:spcPct val="100000"/>
              </a:lnSpc>
              <a:spcBef>
                <a:spcPts val="0"/>
              </a:spcBef>
              <a:spcAft>
                <a:spcPts val="0"/>
              </a:spcAft>
              <a:buClr>
                <a:schemeClr val="dk1"/>
              </a:buClr>
              <a:buSzPts val="1000"/>
              <a:buChar char="-"/>
            </a:pPr>
            <a:r>
              <a:rPr lang="en-US" sz="1400">
                <a:latin typeface="Arial"/>
                <a:ea typeface="Arial"/>
                <a:cs typeface="Arial"/>
                <a:sym typeface="Arial"/>
              </a:rPr>
              <a:t>Create groups of 5 students.</a:t>
            </a:r>
            <a:endParaRPr sz="1400">
              <a:latin typeface="Arial"/>
              <a:ea typeface="Arial"/>
              <a:cs typeface="Arial"/>
              <a:sym typeface="Arial"/>
            </a:endParaRPr>
          </a:p>
          <a:p>
            <a:pPr marL="457200" lvl="0" indent="-292100" algn="l" rtl="0">
              <a:lnSpc>
                <a:spcPct val="100000"/>
              </a:lnSpc>
              <a:spcBef>
                <a:spcPts val="0"/>
              </a:spcBef>
              <a:spcAft>
                <a:spcPts val="0"/>
              </a:spcAft>
              <a:buClr>
                <a:schemeClr val="dk1"/>
              </a:buClr>
              <a:buSzPts val="1000"/>
              <a:buChar char="-"/>
            </a:pPr>
            <a:r>
              <a:rPr lang="en-US" sz="1400">
                <a:latin typeface="Arial"/>
                <a:ea typeface="Arial"/>
                <a:cs typeface="Arial"/>
                <a:sym typeface="Arial"/>
              </a:rPr>
              <a:t>Within each group, allocate a different water source/supply to each member of the group.</a:t>
            </a:r>
            <a:endParaRPr sz="1400">
              <a:latin typeface="Arial"/>
              <a:ea typeface="Arial"/>
              <a:cs typeface="Arial"/>
              <a:sym typeface="Arial"/>
            </a:endParaRPr>
          </a:p>
          <a:p>
            <a:pPr marL="457200" lvl="0" indent="-292100" algn="l" rtl="0">
              <a:lnSpc>
                <a:spcPct val="100000"/>
              </a:lnSpc>
              <a:spcBef>
                <a:spcPts val="0"/>
              </a:spcBef>
              <a:spcAft>
                <a:spcPts val="0"/>
              </a:spcAft>
              <a:buClr>
                <a:schemeClr val="dk1"/>
              </a:buClr>
              <a:buSzPts val="1000"/>
              <a:buChar char="-"/>
            </a:pPr>
            <a:r>
              <a:rPr lang="en-US" sz="1400">
                <a:latin typeface="Arial"/>
                <a:ea typeface="Arial"/>
                <a:cs typeface="Arial"/>
                <a:sym typeface="Arial"/>
              </a:rPr>
              <a:t>Students will move off to work with students from the other groups who have been allocated the same water supply. Aim for mixed ability groupings to assist in reading and comprehending the information sheets</a:t>
            </a:r>
            <a:endParaRPr sz="1400">
              <a:latin typeface="Arial"/>
              <a:ea typeface="Arial"/>
              <a:cs typeface="Arial"/>
              <a:sym typeface="Arial"/>
            </a:endParaRPr>
          </a:p>
          <a:p>
            <a:pPr marL="457200" lvl="0" indent="-285750" algn="l" rtl="0">
              <a:lnSpc>
                <a:spcPct val="100000"/>
              </a:lnSpc>
              <a:spcBef>
                <a:spcPts val="0"/>
              </a:spcBef>
              <a:spcAft>
                <a:spcPts val="0"/>
              </a:spcAft>
              <a:buClr>
                <a:schemeClr val="dk1"/>
              </a:buClr>
              <a:buSzPts val="900"/>
              <a:buChar char="-"/>
            </a:pPr>
            <a:r>
              <a:rPr lang="en-US" sz="1400">
                <a:latin typeface="Arial"/>
                <a:ea typeface="Arial"/>
                <a:cs typeface="Arial"/>
                <a:sym typeface="Arial"/>
              </a:rPr>
              <a:t>Once research is complete, each student moves back to their original Jigsaw group of 5 to present their research.</a:t>
            </a:r>
            <a:endParaRPr sz="14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15" name="Google Shape;2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this slide if you’d like to share a personalised Acknowledgement of Country</a:t>
            </a:r>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Use this slide if you’d like to share a personalised Acknowledgement of Country</a:t>
            </a:r>
            <a:endParaRP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731021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 name="Google Shape;7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d060e3b3aa_1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g2d060e3b3aa_1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d060e3b3aa_1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g2d060e3b3aa_1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Front">
    <p:bg>
      <p:bgPr>
        <a:solidFill>
          <a:schemeClr val="bg1"/>
        </a:solidFill>
        <a:effectLst/>
      </p:bgPr>
    </p:bg>
    <p:spTree>
      <p:nvGrpSpPr>
        <p:cNvPr id="1" name="Shape 15"/>
        <p:cNvGrpSpPr/>
        <p:nvPr/>
      </p:nvGrpSpPr>
      <p:grpSpPr>
        <a:xfrm>
          <a:off x="0" y="0"/>
          <a:ext cx="0" cy="0"/>
          <a:chOff x="0" y="0"/>
          <a:chExt cx="0" cy="0"/>
        </a:xfrm>
      </p:grpSpPr>
      <p:pic>
        <p:nvPicPr>
          <p:cNvPr id="2" name="Picture 1" descr="A person pouring water into a glass&#10;&#10;Description automatically generated">
            <a:extLst>
              <a:ext uri="{FF2B5EF4-FFF2-40B4-BE49-F238E27FC236}">
                <a16:creationId xmlns:a16="http://schemas.microsoft.com/office/drawing/2014/main" id="{1D483F0F-80D8-B073-4E30-628DDAB7BB66}"/>
              </a:ext>
            </a:extLst>
          </p:cNvPr>
          <p:cNvPicPr>
            <a:picLocks noChangeAspect="1"/>
          </p:cNvPicPr>
          <p:nvPr userDrawn="1"/>
        </p:nvPicPr>
        <p:blipFill>
          <a:blip r:embed="rId2"/>
          <a:stretch>
            <a:fillRect/>
          </a:stretch>
        </p:blipFill>
        <p:spPr>
          <a:xfrm>
            <a:off x="0" y="0"/>
            <a:ext cx="12192000" cy="68732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orner" userDrawn="1">
  <p:cSld name="Internal Template">
    <p:spTree>
      <p:nvGrpSpPr>
        <p:cNvPr id="1" name="Shape 19"/>
        <p:cNvGrpSpPr/>
        <p:nvPr/>
      </p:nvGrpSpPr>
      <p:grpSpPr>
        <a:xfrm>
          <a:off x="0" y="0"/>
          <a:ext cx="0" cy="0"/>
          <a:chOff x="0" y="0"/>
          <a:chExt cx="0" cy="0"/>
        </a:xfrm>
      </p:grpSpPr>
      <p:pic>
        <p:nvPicPr>
          <p:cNvPr id="2" name="Picture 1" descr="A blue and white curved object&#10;&#10;Description automatically generated">
            <a:extLst>
              <a:ext uri="{FF2B5EF4-FFF2-40B4-BE49-F238E27FC236}">
                <a16:creationId xmlns:a16="http://schemas.microsoft.com/office/drawing/2014/main" id="{E49C7960-02EC-2B29-76BD-B5A0CD7B40B7}"/>
              </a:ext>
            </a:extLst>
          </p:cNvPr>
          <p:cNvPicPr>
            <a:picLocks noChangeAspect="1"/>
          </p:cNvPicPr>
          <p:nvPr userDrawn="1"/>
        </p:nvPicPr>
        <p:blipFill rotWithShape="1">
          <a:blip r:embed="rId2"/>
          <a:srcRect t="10087"/>
          <a:stretch/>
        </p:blipFill>
        <p:spPr>
          <a:xfrm>
            <a:off x="1" y="0"/>
            <a:ext cx="584657" cy="1277938"/>
          </a:xfrm>
          <a:prstGeom prst="rect">
            <a:avLst/>
          </a:prstGeom>
        </p:spPr>
      </p:pic>
      <p:pic>
        <p:nvPicPr>
          <p:cNvPr id="3" name="Picture 2" descr="A blue and white rectangular sign&#10;&#10;Description automatically generated">
            <a:extLst>
              <a:ext uri="{FF2B5EF4-FFF2-40B4-BE49-F238E27FC236}">
                <a16:creationId xmlns:a16="http://schemas.microsoft.com/office/drawing/2014/main" id="{8CF729F2-3D06-FA81-48E4-C1728C19F0B2}"/>
              </a:ext>
            </a:extLst>
          </p:cNvPr>
          <p:cNvPicPr>
            <a:picLocks noChangeAspect="1"/>
          </p:cNvPicPr>
          <p:nvPr userDrawn="1"/>
        </p:nvPicPr>
        <p:blipFill rotWithShape="1">
          <a:blip r:embed="rId3"/>
          <a:srcRect t="33751" b="39611"/>
          <a:stretch/>
        </p:blipFill>
        <p:spPr>
          <a:xfrm>
            <a:off x="9767107" y="202953"/>
            <a:ext cx="2069975" cy="236026"/>
          </a:xfrm>
          <a:prstGeom prst="rect">
            <a:avLst/>
          </a:prstGeom>
        </p:spPr>
      </p:pic>
      <p:pic>
        <p:nvPicPr>
          <p:cNvPr id="4" name="Picture 3">
            <a:extLst>
              <a:ext uri="{FF2B5EF4-FFF2-40B4-BE49-F238E27FC236}">
                <a16:creationId xmlns:a16="http://schemas.microsoft.com/office/drawing/2014/main" id="{F9FD1E7E-10A1-9CED-750A-96F51A83BFC7}"/>
              </a:ext>
            </a:extLst>
          </p:cNvPr>
          <p:cNvPicPr>
            <a:picLocks noChangeAspect="1"/>
          </p:cNvPicPr>
          <p:nvPr userDrawn="1"/>
        </p:nvPicPr>
        <p:blipFill>
          <a:blip r:embed="rId4"/>
          <a:stretch>
            <a:fillRect/>
          </a:stretch>
        </p:blipFill>
        <p:spPr>
          <a:xfrm>
            <a:off x="0" y="5527343"/>
            <a:ext cx="12192000" cy="1338755"/>
          </a:xfrm>
          <a:prstGeom prst="rect">
            <a:avLst/>
          </a:prstGeom>
        </p:spPr>
      </p:pic>
      <p:sp>
        <p:nvSpPr>
          <p:cNvPr id="6" name="Google Shape;255;g2d05c5a6c36_0_0">
            <a:extLst>
              <a:ext uri="{FF2B5EF4-FFF2-40B4-BE49-F238E27FC236}">
                <a16:creationId xmlns:a16="http://schemas.microsoft.com/office/drawing/2014/main" id="{5D9B95B5-20E5-5882-8DD4-5DED663466B6}"/>
              </a:ext>
            </a:extLst>
          </p:cNvPr>
          <p:cNvSpPr txBox="1"/>
          <p:nvPr userDrawn="1"/>
        </p:nvSpPr>
        <p:spPr>
          <a:xfrm>
            <a:off x="9608798" y="477369"/>
            <a:ext cx="2112279"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800" b="1" i="0" u="none" strike="noStrike" cap="none" dirty="0">
                <a:solidFill>
                  <a:srgbClr val="14314E"/>
                </a:solidFill>
                <a:latin typeface="Arial"/>
                <a:ea typeface="Arial"/>
                <a:cs typeface="Arial"/>
                <a:sym typeface="Arial"/>
              </a:rPr>
              <a:t>Secondary Activity: 7-8</a:t>
            </a:r>
            <a:endParaRPr sz="800" b="0" i="0" u="none" strike="noStrike" cap="none" dirty="0">
              <a:solidFill>
                <a:srgbClr val="14314E"/>
              </a:solidFill>
              <a:latin typeface="Arial"/>
              <a:ea typeface="Arial"/>
              <a:cs typeface="Arial"/>
              <a:sym typeface="Arial"/>
            </a:endParaRPr>
          </a:p>
        </p:txBody>
      </p:sp>
      <p:sp>
        <p:nvSpPr>
          <p:cNvPr id="7" name="Google Shape;252;g2d05c5a6c36_0_0">
            <a:extLst>
              <a:ext uri="{FF2B5EF4-FFF2-40B4-BE49-F238E27FC236}">
                <a16:creationId xmlns:a16="http://schemas.microsoft.com/office/drawing/2014/main" id="{28A5934E-5F42-0747-4C1D-44E61D9ADD94}"/>
              </a:ext>
            </a:extLst>
          </p:cNvPr>
          <p:cNvSpPr txBox="1">
            <a:spLocks/>
          </p:cNvSpPr>
          <p:nvPr userDrawn="1"/>
        </p:nvSpPr>
        <p:spPr>
          <a:xfrm>
            <a:off x="576999" y="134713"/>
            <a:ext cx="6140892" cy="6712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1"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chemeClr val="dk1"/>
              </a:buClr>
              <a:buSzPts val="1100"/>
            </a:pPr>
            <a:r>
              <a:rPr lang="en-AU" sz="1050" dirty="0">
                <a:solidFill>
                  <a:srgbClr val="14314E"/>
                </a:solidFill>
                <a:latin typeface="+mj-lt"/>
                <a:ea typeface="Arial"/>
                <a:cs typeface="Arial"/>
                <a:sym typeface="Arial"/>
              </a:rPr>
              <a:t>Year 7-8: Geography</a:t>
            </a:r>
          </a:p>
          <a:p>
            <a:pPr marL="0" marR="0" lvl="0" indent="0" rtl="0">
              <a:lnSpc>
                <a:spcPct val="100000"/>
              </a:lnSpc>
              <a:spcBef>
                <a:spcPts val="0"/>
              </a:spcBef>
              <a:spcAft>
                <a:spcPts val="0"/>
              </a:spcAft>
              <a:buClr>
                <a:schemeClr val="lt1"/>
              </a:buClr>
              <a:buSzPts val="7200"/>
              <a:buFont typeface="Arial"/>
              <a:buNone/>
            </a:pPr>
            <a:r>
              <a:rPr lang="en-US" sz="1050" kern="1200" dirty="0">
                <a:solidFill>
                  <a:srgbClr val="14314E"/>
                </a:solidFill>
                <a:latin typeface="+mj-lt"/>
              </a:rPr>
              <a:t>Water catchment, treatment and supply in our region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imple" userDrawn="1">
  <p:cSld name="Acknowledgement Template">
    <p:spTree>
      <p:nvGrpSpPr>
        <p:cNvPr id="1" name="Shape 33"/>
        <p:cNvGrpSpPr/>
        <p:nvPr/>
      </p:nvGrpSpPr>
      <p:grpSpPr>
        <a:xfrm>
          <a:off x="0" y="0"/>
          <a:ext cx="0" cy="0"/>
          <a:chOff x="0" y="0"/>
          <a:chExt cx="0" cy="0"/>
        </a:xfrm>
      </p:grpSpPr>
      <p:pic>
        <p:nvPicPr>
          <p:cNvPr id="2" name="Picture 1" descr="A blue and white pattern">
            <a:extLst>
              <a:ext uri="{FF2B5EF4-FFF2-40B4-BE49-F238E27FC236}">
                <a16:creationId xmlns:a16="http://schemas.microsoft.com/office/drawing/2014/main" id="{E0C34609-6757-CE86-E414-E922D13F20BD}"/>
              </a:ext>
            </a:extLst>
          </p:cNvPr>
          <p:cNvPicPr>
            <a:picLocks noChangeAspect="1"/>
          </p:cNvPicPr>
          <p:nvPr userDrawn="1"/>
        </p:nvPicPr>
        <p:blipFill rotWithShape="1">
          <a:blip r:embed="rId2"/>
          <a:srcRect t="7378" b="7378"/>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navy -  Otways pipeline headworks" userDrawn="1">
  <p:cSld name="End Slide">
    <p:spTree>
      <p:nvGrpSpPr>
        <p:cNvPr id="1" name="Shape 37"/>
        <p:cNvGrpSpPr/>
        <p:nvPr/>
      </p:nvGrpSpPr>
      <p:grpSpPr>
        <a:xfrm>
          <a:off x="0" y="0"/>
          <a:ext cx="0" cy="0"/>
          <a:chOff x="0" y="0"/>
          <a:chExt cx="0" cy="0"/>
        </a:xfrm>
      </p:grpSpPr>
      <p:pic>
        <p:nvPicPr>
          <p:cNvPr id="2" name="Picture 1" descr="A hand pouring water into a glass&#10;&#10;Description automatically generated">
            <a:extLst>
              <a:ext uri="{FF2B5EF4-FFF2-40B4-BE49-F238E27FC236}">
                <a16:creationId xmlns:a16="http://schemas.microsoft.com/office/drawing/2014/main" id="{0E5886B8-09FA-8D44-599B-06F3AF0DD62D}"/>
              </a:ext>
            </a:extLst>
          </p:cNvPr>
          <p:cNvPicPr>
            <a:picLocks noChangeAspect="1"/>
          </p:cNvPicPr>
          <p:nvPr userDrawn="1"/>
        </p:nvPicPr>
        <p:blipFill rotWithShape="1">
          <a:blip r:embed="rId2"/>
          <a:srcRect t="17586" b="8849"/>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D9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98D9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98D95"/>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view.officeapps.live.com/op/view.aspx?src=https%3A%2F%2Fwww.wannonwater.com.au%2Fwp-content%2Fuploads%2F2024%2F05%2FYear-7-8-Geography-Student-Research-Template.pptx&amp;wdOrigin=BROWSELIN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hyperlink" Target="https://www.wannonwater.com.au/wp-content/uploads/2024/03/information-sheet-portland-port-fairy-heywood-and-dartmoors-water-source-1.pdf" TargetMode="External"/><Relationship Id="rId3" Type="http://schemas.openxmlformats.org/officeDocument/2006/relationships/image" Target="../media/image21.png"/><Relationship Id="rId7" Type="http://schemas.openxmlformats.org/officeDocument/2006/relationships/hyperlink" Target="https://www.wannonwater.com.au/wp-content/uploads/2024/03/information-sheet-port-campbell-peterborough-and-timboons-water-source.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wannonwater.com.au/wp-content/uploads/2024/03/information-sheet-otway-water-supply-system.pdf" TargetMode="External"/><Relationship Id="rId5" Type="http://schemas.openxmlformats.org/officeDocument/2006/relationships/hyperlink" Target="https://www.wannonwater.com.au/wp-content/uploads/2024/03/information-sheet-grampians-water-supply-system.pdf" TargetMode="External"/><Relationship Id="rId4" Type="http://schemas.openxmlformats.org/officeDocument/2006/relationships/hyperlink" Target="https://www.wannonwater.com.au/wp-content/uploads/2024/03/information-sheet-casterton-coleraine-sandford-and-merinos-water-source.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ew.officeapps.live.com/op/view.aspx?src=https%3A%2F%2Fwww.wannonwater.com.au%2Fwp-content%2Fuploads%2F2024%2F05%2FYear-7-8-Geography-Student-Research-Template.pptx&amp;wdOrigin=BROWSELIN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www.wannonwater.com.au/community-and-environment/projects-and-initiatives/brierly-basin-floating-solar-arra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wannonwater.com.au/community-and-environment/news-and-events/news/records-flow-from-warrnambools-roof-water-harvesting-system/" TargetMode="External"/><Relationship Id="rId5" Type="http://schemas.openxmlformats.org/officeDocument/2006/relationships/hyperlink" Target="https://www.wannonwater.com.au/community-and-environment/projects-and-initiatives/quality-water-for-wannon/"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2" name="Google Shape;214;p1">
            <a:extLst>
              <a:ext uri="{FF2B5EF4-FFF2-40B4-BE49-F238E27FC236}">
                <a16:creationId xmlns:a16="http://schemas.microsoft.com/office/drawing/2014/main" id="{D7D3D642-4262-A7DA-2517-8974D09BBDCA}"/>
              </a:ext>
            </a:extLst>
          </p:cNvPr>
          <p:cNvSpPr txBox="1"/>
          <p:nvPr/>
        </p:nvSpPr>
        <p:spPr>
          <a:xfrm>
            <a:off x="673800" y="1971760"/>
            <a:ext cx="4499779" cy="67627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lt1"/>
              </a:buClr>
              <a:buSzPts val="4000"/>
              <a:buFont typeface="Calibri"/>
              <a:buNone/>
            </a:pPr>
            <a:r>
              <a:rPr lang="en-US" sz="2600" b="1" i="0" u="none" strike="noStrike" cap="none" dirty="0">
                <a:solidFill>
                  <a:srgbClr val="14314E"/>
                </a:solidFill>
                <a:latin typeface="+mj-lt"/>
                <a:ea typeface="Arial"/>
                <a:cs typeface="Arial"/>
                <a:sym typeface="Arial"/>
              </a:rPr>
              <a:t>Year 7-8: Geography</a:t>
            </a:r>
          </a:p>
        </p:txBody>
      </p:sp>
      <p:sp>
        <p:nvSpPr>
          <p:cNvPr id="3" name="Google Shape;214;p1">
            <a:extLst>
              <a:ext uri="{FF2B5EF4-FFF2-40B4-BE49-F238E27FC236}">
                <a16:creationId xmlns:a16="http://schemas.microsoft.com/office/drawing/2014/main" id="{5DE0E55F-C26F-B5FE-0982-F608E501E9D6}"/>
              </a:ext>
            </a:extLst>
          </p:cNvPr>
          <p:cNvSpPr txBox="1"/>
          <p:nvPr/>
        </p:nvSpPr>
        <p:spPr>
          <a:xfrm>
            <a:off x="673800" y="2648035"/>
            <a:ext cx="3907725" cy="1019090"/>
          </a:xfrm>
          <a:prstGeom prst="rect">
            <a:avLst/>
          </a:prstGeom>
          <a:noFill/>
          <a:ln>
            <a:noFill/>
          </a:ln>
        </p:spPr>
        <p:txBody>
          <a:bodyPr spcFirstLastPara="1" wrap="square" lIns="91425" tIns="91425" rIns="91425" bIns="91425" anchor="t" anchorCtr="0">
            <a:noAutofit/>
          </a:bodyPr>
          <a:lstStyle/>
          <a:p>
            <a:pPr marL="0" marR="0" lvl="0" indent="0" rtl="0">
              <a:spcBef>
                <a:spcPts val="0"/>
              </a:spcBef>
              <a:spcAft>
                <a:spcPts val="0"/>
              </a:spcAft>
              <a:buClr>
                <a:schemeClr val="lt1"/>
              </a:buClr>
              <a:buSzPts val="7200"/>
              <a:buFont typeface="Arial"/>
              <a:buNone/>
            </a:pPr>
            <a:r>
              <a:rPr lang="en-US" sz="2200" b="1" kern="1200" dirty="0">
                <a:solidFill>
                  <a:srgbClr val="14314E"/>
                </a:solidFill>
              </a:rPr>
              <a:t>Water catchment, treatment </a:t>
            </a:r>
          </a:p>
          <a:p>
            <a:pPr marL="0" marR="0" lvl="0" indent="0" rtl="0">
              <a:spcBef>
                <a:spcPts val="0"/>
              </a:spcBef>
              <a:spcAft>
                <a:spcPts val="0"/>
              </a:spcAft>
              <a:buClr>
                <a:schemeClr val="lt1"/>
              </a:buClr>
              <a:buSzPts val="7200"/>
              <a:buFont typeface="Arial"/>
              <a:buNone/>
            </a:pPr>
            <a:r>
              <a:rPr lang="en-US" sz="2200" b="1" kern="1200" dirty="0">
                <a:solidFill>
                  <a:srgbClr val="14314E"/>
                </a:solidFill>
              </a:rPr>
              <a:t>and supply in our region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6" name="Google Shape;136;p7"/>
          <p:cNvPicPr preferRelativeResize="0"/>
          <p:nvPr/>
        </p:nvPicPr>
        <p:blipFill rotWithShape="1">
          <a:blip r:embed="rId3">
            <a:alphaModFix/>
          </a:blip>
          <a:srcRect/>
          <a:stretch/>
        </p:blipFill>
        <p:spPr>
          <a:xfrm>
            <a:off x="516091" y="1682952"/>
            <a:ext cx="5359192" cy="4137664"/>
          </a:xfrm>
          <a:prstGeom prst="rect">
            <a:avLst/>
          </a:prstGeom>
          <a:noFill/>
          <a:ln>
            <a:noFill/>
          </a:ln>
        </p:spPr>
      </p:pic>
      <p:sp>
        <p:nvSpPr>
          <p:cNvPr id="2" name="Oval 1">
            <a:extLst>
              <a:ext uri="{FF2B5EF4-FFF2-40B4-BE49-F238E27FC236}">
                <a16:creationId xmlns:a16="http://schemas.microsoft.com/office/drawing/2014/main" id="{01C7C9D1-517C-B704-4C98-C5D6BF83F5E2}"/>
              </a:ext>
            </a:extLst>
          </p:cNvPr>
          <p:cNvSpPr/>
          <p:nvPr/>
        </p:nvSpPr>
        <p:spPr>
          <a:xfrm>
            <a:off x="4972597" y="2825661"/>
            <a:ext cx="2246805" cy="185224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 be updated with new diagrams once completed</a:t>
            </a:r>
          </a:p>
        </p:txBody>
      </p:sp>
      <p:sp>
        <p:nvSpPr>
          <p:cNvPr id="5" name="Google Shape;79;p4">
            <a:extLst>
              <a:ext uri="{FF2B5EF4-FFF2-40B4-BE49-F238E27FC236}">
                <a16:creationId xmlns:a16="http://schemas.microsoft.com/office/drawing/2014/main" id="{DE553CB2-F1AF-004C-EC13-C91CB5118A5F}"/>
              </a:ext>
            </a:extLst>
          </p:cNvPr>
          <p:cNvSpPr txBox="1">
            <a:spLocks/>
          </p:cNvSpPr>
          <p:nvPr/>
        </p:nvSpPr>
        <p:spPr>
          <a:xfrm>
            <a:off x="678545" y="711466"/>
            <a:ext cx="8043424"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dirty="0">
                <a:latin typeface="Arial Black" panose="020B0A04020102020204" pitchFamily="34" charset="0"/>
              </a:rPr>
              <a:t>Natural Water Cycle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Rectangle 1">
            <a:extLst>
              <a:ext uri="{FF2B5EF4-FFF2-40B4-BE49-F238E27FC236}">
                <a16:creationId xmlns:a16="http://schemas.microsoft.com/office/drawing/2014/main" id="{02C9EDA7-BE85-5263-1AFE-1F6E462C1DC5}"/>
              </a:ext>
            </a:extLst>
          </p:cNvPr>
          <p:cNvSpPr/>
          <p:nvPr/>
        </p:nvSpPr>
        <p:spPr>
          <a:xfrm>
            <a:off x="3867807" y="6337352"/>
            <a:ext cx="4897821" cy="358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Diagram of water treatment&#10;&#10;Description automatically generated">
            <a:extLst>
              <a:ext uri="{FF2B5EF4-FFF2-40B4-BE49-F238E27FC236}">
                <a16:creationId xmlns:a16="http://schemas.microsoft.com/office/drawing/2014/main" id="{EB34D351-8D5D-5980-7CE4-A7B75C6BB0FE}"/>
              </a:ext>
            </a:extLst>
          </p:cNvPr>
          <p:cNvPicPr>
            <a:picLocks noChangeAspect="1"/>
          </p:cNvPicPr>
          <p:nvPr/>
        </p:nvPicPr>
        <p:blipFill>
          <a:blip r:embed="rId3"/>
          <a:stretch>
            <a:fillRect/>
          </a:stretch>
        </p:blipFill>
        <p:spPr>
          <a:xfrm>
            <a:off x="3000651" y="616692"/>
            <a:ext cx="7219657" cy="5105381"/>
          </a:xfrm>
          <a:prstGeom prst="rect">
            <a:avLst/>
          </a:prstGeom>
        </p:spPr>
      </p:pic>
      <p:sp>
        <p:nvSpPr>
          <p:cNvPr id="5" name="Google Shape;79;p4">
            <a:extLst>
              <a:ext uri="{FF2B5EF4-FFF2-40B4-BE49-F238E27FC236}">
                <a16:creationId xmlns:a16="http://schemas.microsoft.com/office/drawing/2014/main" id="{80EFFB32-2105-4199-07AD-F89A80ABCF24}"/>
              </a:ext>
            </a:extLst>
          </p:cNvPr>
          <p:cNvSpPr txBox="1">
            <a:spLocks/>
          </p:cNvSpPr>
          <p:nvPr/>
        </p:nvSpPr>
        <p:spPr>
          <a:xfrm>
            <a:off x="678544" y="794597"/>
            <a:ext cx="4208767"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Urban</a:t>
            </a:r>
            <a:endParaRPr lang="en-AU" dirty="0">
              <a:sym typeface="Arial"/>
            </a:endParaRPr>
          </a:p>
        </p:txBody>
      </p:sp>
      <p:sp>
        <p:nvSpPr>
          <p:cNvPr id="7" name="Google Shape;79;p4">
            <a:extLst>
              <a:ext uri="{FF2B5EF4-FFF2-40B4-BE49-F238E27FC236}">
                <a16:creationId xmlns:a16="http://schemas.microsoft.com/office/drawing/2014/main" id="{B1B6D256-FA94-803C-12E7-490B825E3D89}"/>
              </a:ext>
            </a:extLst>
          </p:cNvPr>
          <p:cNvSpPr txBox="1">
            <a:spLocks/>
          </p:cNvSpPr>
          <p:nvPr/>
        </p:nvSpPr>
        <p:spPr>
          <a:xfrm>
            <a:off x="678545" y="1461239"/>
            <a:ext cx="2621704"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Water</a:t>
            </a:r>
            <a:endParaRPr lang="en-AU" sz="4200" b="0" i="0" u="none" strike="noStrike" cap="none" dirty="0">
              <a:solidFill>
                <a:srgbClr val="14314E"/>
              </a:solidFill>
              <a:latin typeface="Arial Black" panose="020B0A04020102020204" pitchFamily="34" charset="0"/>
              <a:sym typeface="Arial"/>
            </a:endParaRPr>
          </a:p>
        </p:txBody>
      </p:sp>
      <p:sp>
        <p:nvSpPr>
          <p:cNvPr id="8" name="Google Shape;79;p4">
            <a:extLst>
              <a:ext uri="{FF2B5EF4-FFF2-40B4-BE49-F238E27FC236}">
                <a16:creationId xmlns:a16="http://schemas.microsoft.com/office/drawing/2014/main" id="{9B5F1CF2-F5FF-B347-BEA1-412C61C065B0}"/>
              </a:ext>
            </a:extLst>
          </p:cNvPr>
          <p:cNvSpPr txBox="1">
            <a:spLocks/>
          </p:cNvSpPr>
          <p:nvPr/>
        </p:nvSpPr>
        <p:spPr>
          <a:xfrm>
            <a:off x="678545" y="2162415"/>
            <a:ext cx="2621704" cy="109550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5000"/>
              </a:lnSpc>
              <a:spcBef>
                <a:spcPts val="0"/>
              </a:spcBef>
              <a:spcAft>
                <a:spcPts val="0"/>
              </a:spcAft>
              <a:buClr>
                <a:schemeClr val="dk1"/>
              </a:buClr>
              <a:buSzPts val="1100"/>
              <a:buFont typeface="Arial"/>
              <a:buNone/>
            </a:pPr>
            <a:r>
              <a:rPr lang="en-AU" sz="4200" b="1" i="0" u="none" strike="noStrike" cap="none" dirty="0">
                <a:solidFill>
                  <a:srgbClr val="14314E"/>
                </a:solidFill>
                <a:latin typeface="Arial Black" panose="020B0A04020102020204" pitchFamily="34" charset="0"/>
                <a:sym typeface="Arial"/>
              </a:rPr>
              <a:t>Cycle</a:t>
            </a:r>
            <a:endParaRPr lang="en-AU" sz="4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2" name="Rectangle 1">
            <a:extLst>
              <a:ext uri="{FF2B5EF4-FFF2-40B4-BE49-F238E27FC236}">
                <a16:creationId xmlns:a16="http://schemas.microsoft.com/office/drawing/2014/main" id="{A8BAB61A-2CE2-B20C-E962-C729C97C1E6B}"/>
              </a:ext>
            </a:extLst>
          </p:cNvPr>
          <p:cNvSpPr/>
          <p:nvPr/>
        </p:nvSpPr>
        <p:spPr>
          <a:xfrm>
            <a:off x="6264166" y="6076125"/>
            <a:ext cx="4897821" cy="2511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Google Shape;319;p48">
            <a:extLst>
              <a:ext uri="{FF2B5EF4-FFF2-40B4-BE49-F238E27FC236}">
                <a16:creationId xmlns:a16="http://schemas.microsoft.com/office/drawing/2014/main" id="{AFF41F25-6866-6A07-6732-25B500007225}"/>
              </a:ext>
            </a:extLst>
          </p:cNvPr>
          <p:cNvPicPr preferRelativeResize="0"/>
          <p:nvPr/>
        </p:nvPicPr>
        <p:blipFill rotWithShape="1">
          <a:blip r:embed="rId3">
            <a:alphaModFix/>
          </a:blip>
          <a:srcRect b="4415"/>
          <a:stretch/>
        </p:blipFill>
        <p:spPr>
          <a:xfrm>
            <a:off x="653826" y="2073475"/>
            <a:ext cx="5008342" cy="3696068"/>
          </a:xfrm>
          <a:prstGeom prst="rect">
            <a:avLst/>
          </a:prstGeom>
          <a:noFill/>
          <a:ln>
            <a:noFill/>
          </a:ln>
        </p:spPr>
      </p:pic>
      <p:sp>
        <p:nvSpPr>
          <p:cNvPr id="5" name="Oval 4">
            <a:extLst>
              <a:ext uri="{FF2B5EF4-FFF2-40B4-BE49-F238E27FC236}">
                <a16:creationId xmlns:a16="http://schemas.microsoft.com/office/drawing/2014/main" id="{9B401DB7-9309-E498-2393-1804007D138A}"/>
              </a:ext>
            </a:extLst>
          </p:cNvPr>
          <p:cNvSpPr/>
          <p:nvPr/>
        </p:nvSpPr>
        <p:spPr>
          <a:xfrm>
            <a:off x="3157997" y="3796864"/>
            <a:ext cx="2246805" cy="1852246"/>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To be updated with new diagrams once completed</a:t>
            </a:r>
          </a:p>
        </p:txBody>
      </p:sp>
      <p:sp>
        <p:nvSpPr>
          <p:cNvPr id="8" name="Google Shape;79;p4">
            <a:extLst>
              <a:ext uri="{FF2B5EF4-FFF2-40B4-BE49-F238E27FC236}">
                <a16:creationId xmlns:a16="http://schemas.microsoft.com/office/drawing/2014/main" id="{01BFED92-EEDF-0C5E-5CAC-E3E8EB2D4778}"/>
              </a:ext>
            </a:extLst>
          </p:cNvPr>
          <p:cNvSpPr txBox="1">
            <a:spLocks/>
          </p:cNvSpPr>
          <p:nvPr/>
        </p:nvSpPr>
        <p:spPr>
          <a:xfrm>
            <a:off x="678544" y="743357"/>
            <a:ext cx="1104253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AU" sz="3200" b="1" i="0" u="none" strike="noStrike" cap="none" dirty="0">
                <a:solidFill>
                  <a:srgbClr val="14314E"/>
                </a:solidFill>
                <a:latin typeface="Arial Black" panose="020B0A04020102020204" pitchFamily="34" charset="0"/>
                <a:sym typeface="Arial"/>
              </a:rPr>
              <a:t>Natural Water Cycle vs Urban Water Cycle</a:t>
            </a:r>
            <a:endParaRPr lang="en-AU" sz="3200" b="0" i="0" u="none" strike="noStrike" cap="none" dirty="0">
              <a:solidFill>
                <a:srgbClr val="14314E"/>
              </a:solidFill>
              <a:latin typeface="Arial Black" panose="020B0A04020102020204" pitchFamily="34" charset="0"/>
              <a:sym typeface="Arial"/>
            </a:endParaRPr>
          </a:p>
        </p:txBody>
      </p:sp>
      <p:sp>
        <p:nvSpPr>
          <p:cNvPr id="9" name="Google Shape;78;p4">
            <a:extLst>
              <a:ext uri="{FF2B5EF4-FFF2-40B4-BE49-F238E27FC236}">
                <a16:creationId xmlns:a16="http://schemas.microsoft.com/office/drawing/2014/main" id="{5E031C58-1622-9C10-1E05-52050BD4CAB8}"/>
              </a:ext>
            </a:extLst>
          </p:cNvPr>
          <p:cNvSpPr txBox="1">
            <a:spLocks/>
          </p:cNvSpPr>
          <p:nvPr/>
        </p:nvSpPr>
        <p:spPr>
          <a:xfrm>
            <a:off x="678545" y="1643742"/>
            <a:ext cx="5627625" cy="6316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rtl="0">
              <a:lnSpc>
                <a:spcPct val="125000"/>
              </a:lnSpc>
              <a:spcBef>
                <a:spcPts val="0"/>
              </a:spcBef>
              <a:spcAft>
                <a:spcPts val="0"/>
              </a:spcAft>
              <a:buSzPts val="1100"/>
              <a:buNone/>
            </a:pPr>
            <a:r>
              <a:rPr lang="en-US" sz="2000" b="1" dirty="0">
                <a:solidFill>
                  <a:srgbClr val="14314E"/>
                </a:solidFill>
              </a:rPr>
              <a:t>What do you notice when comparing?</a:t>
            </a:r>
          </a:p>
        </p:txBody>
      </p:sp>
      <p:pic>
        <p:nvPicPr>
          <p:cNvPr id="10" name="Picture 9" descr="Diagram of water treatment&#10;&#10;Description automatically generated">
            <a:extLst>
              <a:ext uri="{FF2B5EF4-FFF2-40B4-BE49-F238E27FC236}">
                <a16:creationId xmlns:a16="http://schemas.microsoft.com/office/drawing/2014/main" id="{FE334AF7-71AB-BCC6-6CD0-04E92784ADFB}"/>
              </a:ext>
            </a:extLst>
          </p:cNvPr>
          <p:cNvPicPr>
            <a:picLocks noChangeAspect="1"/>
          </p:cNvPicPr>
          <p:nvPr/>
        </p:nvPicPr>
        <p:blipFill>
          <a:blip r:embed="rId4"/>
          <a:stretch>
            <a:fillRect/>
          </a:stretch>
        </p:blipFill>
        <p:spPr>
          <a:xfrm>
            <a:off x="5794744" y="1920411"/>
            <a:ext cx="5361229" cy="37911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8" name="Google Shape;168;p10"/>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848377" y="1406228"/>
            <a:ext cx="4860000" cy="4860000"/>
          </a:xfrm>
          <a:custGeom>
            <a:avLst/>
            <a:gdLst/>
            <a:ahLst/>
            <a:cxnLst/>
            <a:rect l="l" t="t" r="r" b="b"/>
            <a:pathLst>
              <a:path w="2013902" h="2013902" extrusionOk="0">
                <a:moveTo>
                  <a:pt x="1006951" y="0"/>
                </a:moveTo>
                <a:cubicBezTo>
                  <a:pt x="1563075" y="0"/>
                  <a:pt x="2013902" y="450827"/>
                  <a:pt x="2013902" y="1006951"/>
                </a:cubicBezTo>
                <a:cubicBezTo>
                  <a:pt x="2013902" y="1563075"/>
                  <a:pt x="1563075" y="2013902"/>
                  <a:pt x="1006951" y="2013902"/>
                </a:cubicBezTo>
                <a:cubicBezTo>
                  <a:pt x="450827" y="2013902"/>
                  <a:pt x="0" y="1563075"/>
                  <a:pt x="0" y="1006951"/>
                </a:cubicBezTo>
                <a:cubicBezTo>
                  <a:pt x="0" y="450827"/>
                  <a:pt x="450827" y="0"/>
                  <a:pt x="1006951" y="0"/>
                </a:cubicBezTo>
                <a:close/>
              </a:path>
            </a:pathLst>
          </a:custGeom>
          <a:noFill/>
          <a:ln>
            <a:noFill/>
          </a:ln>
        </p:spPr>
      </p:pic>
      <p:sp>
        <p:nvSpPr>
          <p:cNvPr id="6" name="Google Shape;114;p7">
            <a:extLst>
              <a:ext uri="{FF2B5EF4-FFF2-40B4-BE49-F238E27FC236}">
                <a16:creationId xmlns:a16="http://schemas.microsoft.com/office/drawing/2014/main" id="{1B39044A-8D82-83AD-13F2-17A373877C2C}"/>
              </a:ext>
            </a:extLst>
          </p:cNvPr>
          <p:cNvSpPr txBox="1">
            <a:spLocks/>
          </p:cNvSpPr>
          <p:nvPr/>
        </p:nvSpPr>
        <p:spPr>
          <a:xfrm>
            <a:off x="431720" y="1133469"/>
            <a:ext cx="5365812" cy="33230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100000"/>
              </a:lnSpc>
              <a:spcBef>
                <a:spcPts val="0"/>
              </a:spcBef>
              <a:spcAft>
                <a:spcPts val="0"/>
              </a:spcAft>
              <a:buClr>
                <a:schemeClr val="dk1"/>
              </a:buClr>
              <a:buSzPts val="2400"/>
              <a:buNone/>
            </a:pPr>
            <a:r>
              <a:rPr lang="en-US" b="1" dirty="0">
                <a:solidFill>
                  <a:schemeClr val="dk1"/>
                </a:solidFill>
              </a:rPr>
              <a:t>What do you understand now, after viewing both diagrams?  </a:t>
            </a:r>
            <a:endParaRPr lang="en-US" dirty="0">
              <a:solidFill>
                <a:schemeClr val="dk1"/>
              </a:solidFill>
            </a:endParaRPr>
          </a:p>
          <a:p>
            <a:pPr marL="0" indent="0">
              <a:lnSpc>
                <a:spcPct val="100000"/>
              </a:lnSpc>
              <a:spcBef>
                <a:spcPts val="0"/>
              </a:spcBef>
              <a:buClr>
                <a:srgbClr val="FF0000"/>
              </a:buClr>
              <a:buSzPts val="2400"/>
              <a:buNone/>
            </a:pPr>
            <a:endParaRPr lang="en-AU" sz="2400" b="1" dirty="0"/>
          </a:p>
          <a:p>
            <a:pPr marL="457200" indent="-349250">
              <a:lnSpc>
                <a:spcPct val="100000"/>
              </a:lnSpc>
              <a:buClr>
                <a:schemeClr val="dk1"/>
              </a:buClr>
              <a:buSzPts val="1900"/>
              <a:buFont typeface="Arial" panose="020B0604020202020204" pitchFamily="34" charset="0"/>
              <a:buChar char="•"/>
            </a:pPr>
            <a:r>
              <a:rPr lang="en-US" sz="2000" dirty="0">
                <a:solidFill>
                  <a:schemeClr val="dk1"/>
                </a:solidFill>
              </a:rPr>
              <a:t>What is </a:t>
            </a:r>
            <a:r>
              <a:rPr lang="en-US" sz="2000" dirty="0" err="1">
                <a:solidFill>
                  <a:schemeClr val="dk1"/>
                </a:solidFill>
              </a:rPr>
              <a:t>urbanisation</a:t>
            </a:r>
            <a:r>
              <a:rPr lang="en-US" sz="2000" dirty="0">
                <a:solidFill>
                  <a:schemeClr val="dk1"/>
                </a:solidFill>
              </a:rPr>
              <a:t>?</a:t>
            </a:r>
          </a:p>
          <a:p>
            <a:pPr marL="457200" indent="-349250">
              <a:lnSpc>
                <a:spcPct val="100000"/>
              </a:lnSpc>
              <a:buClr>
                <a:schemeClr val="dk1"/>
              </a:buClr>
              <a:buSzPts val="1900"/>
              <a:buFont typeface="Arial" panose="020B0604020202020204" pitchFamily="34" charset="0"/>
              <a:buChar char="•"/>
            </a:pPr>
            <a:r>
              <a:rPr lang="en-US" sz="2000" dirty="0">
                <a:solidFill>
                  <a:schemeClr val="dk1"/>
                </a:solidFill>
              </a:rPr>
              <a:t>What are the similarities and differences between the Natural Water Cycle and Urban Water Cycle?</a:t>
            </a:r>
          </a:p>
          <a:p>
            <a:pPr marL="457200" indent="-349250">
              <a:lnSpc>
                <a:spcPct val="100000"/>
              </a:lnSpc>
              <a:buClr>
                <a:schemeClr val="dk1"/>
              </a:buClr>
              <a:buSzPts val="1900"/>
              <a:buFont typeface="Arial" panose="020B0604020202020204" pitchFamily="34" charset="0"/>
              <a:buChar char="•"/>
            </a:pPr>
            <a:r>
              <a:rPr lang="en-US" sz="2000" dirty="0">
                <a:solidFill>
                  <a:schemeClr val="dk1"/>
                </a:solidFill>
              </a:rPr>
              <a:t>How has </a:t>
            </a:r>
            <a:r>
              <a:rPr lang="en-US" sz="2000" dirty="0" err="1">
                <a:solidFill>
                  <a:schemeClr val="dk1"/>
                </a:solidFill>
              </a:rPr>
              <a:t>urbanisation</a:t>
            </a:r>
            <a:r>
              <a:rPr lang="en-US" sz="2000" dirty="0">
                <a:solidFill>
                  <a:schemeClr val="dk1"/>
                </a:solidFill>
              </a:rPr>
              <a:t> impacted on the Water Cycle?</a:t>
            </a:r>
            <a:endParaRPr lang="en-US" sz="2100"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8" name="Google Shape;178;p11"/>
          <p:cNvPicPr preferRelativeResize="0"/>
          <p:nvPr/>
        </p:nvPicPr>
        <p:blipFill>
          <a:blip r:embed="rId3"/>
          <a:srcRect/>
          <a:stretch/>
        </p:blipFill>
        <p:spPr>
          <a:xfrm>
            <a:off x="5848377" y="1406228"/>
            <a:ext cx="4860000" cy="4860000"/>
          </a:xfrm>
          <a:custGeom>
            <a:avLst/>
            <a:gdLst/>
            <a:ahLst/>
            <a:cxnLst/>
            <a:rect l="l" t="t" r="r" b="b"/>
            <a:pathLst>
              <a:path w="2361890" h="2361890" extrusionOk="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a:noFill/>
          <a:ln>
            <a:noFill/>
          </a:ln>
        </p:spPr>
      </p:pic>
      <p:sp>
        <p:nvSpPr>
          <p:cNvPr id="5" name="Google Shape;114;p7">
            <a:extLst>
              <a:ext uri="{FF2B5EF4-FFF2-40B4-BE49-F238E27FC236}">
                <a16:creationId xmlns:a16="http://schemas.microsoft.com/office/drawing/2014/main" id="{9DFAAA4C-F8CC-3887-5911-46684085C04D}"/>
              </a:ext>
            </a:extLst>
          </p:cNvPr>
          <p:cNvSpPr txBox="1">
            <a:spLocks/>
          </p:cNvSpPr>
          <p:nvPr/>
        </p:nvSpPr>
        <p:spPr>
          <a:xfrm>
            <a:off x="431720" y="1133469"/>
            <a:ext cx="5416657" cy="33230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2800"/>
              <a:buNone/>
            </a:pPr>
            <a:r>
              <a:rPr lang="en-US" b="1" dirty="0">
                <a:solidFill>
                  <a:schemeClr val="dk1"/>
                </a:solidFill>
              </a:rPr>
              <a:t>Small group research task </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US" sz="2000" b="1" dirty="0"/>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US" sz="2000" b="1" dirty="0">
                <a:solidFill>
                  <a:srgbClr val="14314E"/>
                </a:solidFill>
              </a:rPr>
              <a:t>Introduction</a:t>
            </a:r>
          </a:p>
          <a:p>
            <a:pPr marL="628650" lvl="0" indent="-171450" algn="l" rtl="0">
              <a:lnSpc>
                <a:spcPct val="90000"/>
              </a:lnSpc>
              <a:spcBef>
                <a:spcPts val="0"/>
              </a:spcBef>
              <a:spcAft>
                <a:spcPts val="0"/>
              </a:spcAft>
              <a:buClr>
                <a:schemeClr val="dk1"/>
              </a:buClr>
              <a:buSzPts val="2000"/>
              <a:buFont typeface="Arial" panose="020B0604020202020204" pitchFamily="34" charset="0"/>
              <a:buChar char="•"/>
            </a:pPr>
            <a:endParaRPr lang="en-US" sz="1000" dirty="0">
              <a:solidFill>
                <a:srgbClr val="14314E"/>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r>
              <a:rPr lang="en-US" sz="2000" dirty="0">
                <a:solidFill>
                  <a:srgbClr val="14314E"/>
                </a:solidFill>
              </a:rPr>
              <a:t>We will research the movement, treatment and supply of water in our region. </a:t>
            </a:r>
          </a:p>
          <a:p>
            <a:pPr marL="628650" lvl="0" indent="-171450" algn="l" rtl="0">
              <a:lnSpc>
                <a:spcPct val="90000"/>
              </a:lnSpc>
              <a:spcBef>
                <a:spcPts val="0"/>
              </a:spcBef>
              <a:spcAft>
                <a:spcPts val="0"/>
              </a:spcAft>
              <a:buClr>
                <a:schemeClr val="dk1"/>
              </a:buClr>
              <a:buSzPts val="2000"/>
              <a:buFont typeface="Arial" panose="020B0604020202020204" pitchFamily="34" charset="0"/>
              <a:buChar char="•"/>
            </a:pPr>
            <a:endParaRPr lang="en-US" sz="1000" dirty="0">
              <a:solidFill>
                <a:srgbClr val="14314E"/>
              </a:solidFill>
            </a:endParaRPr>
          </a:p>
          <a:p>
            <a:pPr marL="342900" lvl="0" indent="-342900" algn="l" rtl="0">
              <a:lnSpc>
                <a:spcPct val="90000"/>
              </a:lnSpc>
              <a:spcBef>
                <a:spcPts val="0"/>
              </a:spcBef>
              <a:spcAft>
                <a:spcPts val="0"/>
              </a:spcAft>
              <a:buFont typeface="Arial" panose="020B0604020202020204" pitchFamily="34" charset="0"/>
              <a:buChar char="•"/>
            </a:pPr>
            <a:r>
              <a:rPr lang="en-US" sz="2000" b="1" dirty="0">
                <a:solidFill>
                  <a:srgbClr val="14314E"/>
                </a:solidFill>
              </a:rPr>
              <a:t>Discuss </a:t>
            </a:r>
            <a:r>
              <a:rPr lang="en-US" sz="2000" dirty="0">
                <a:solidFill>
                  <a:srgbClr val="14314E"/>
                </a:solidFill>
              </a:rPr>
              <a:t>- why does our region need multiple water source/supply areas? </a:t>
            </a:r>
          </a:p>
          <a:p>
            <a:pPr marL="628650" lvl="0" indent="-171450" algn="l" rtl="0">
              <a:lnSpc>
                <a:spcPct val="90000"/>
              </a:lnSpc>
              <a:spcBef>
                <a:spcPts val="0"/>
              </a:spcBef>
              <a:spcAft>
                <a:spcPts val="0"/>
              </a:spcAft>
              <a:buClr>
                <a:schemeClr val="dk1"/>
              </a:buClr>
              <a:buSzPts val="2000"/>
              <a:buFont typeface="Arial" panose="020B0604020202020204" pitchFamily="34" charset="0"/>
              <a:buChar char="•"/>
            </a:pPr>
            <a:endParaRPr lang="en-US" sz="1000" dirty="0">
              <a:solidFill>
                <a:srgbClr val="14314E"/>
              </a:solidFill>
            </a:endParaRPr>
          </a:p>
          <a:p>
            <a:pPr marL="342900" lvl="0" indent="-342900" algn="l" rtl="0">
              <a:lnSpc>
                <a:spcPct val="90000"/>
              </a:lnSpc>
              <a:spcBef>
                <a:spcPts val="0"/>
              </a:spcBef>
              <a:spcAft>
                <a:spcPts val="0"/>
              </a:spcAft>
              <a:buFont typeface="Arial" panose="020B0604020202020204" pitchFamily="34" charset="0"/>
              <a:buChar char="•"/>
            </a:pPr>
            <a:r>
              <a:rPr lang="en-US" sz="2000" b="1" dirty="0">
                <a:solidFill>
                  <a:srgbClr val="14314E"/>
                </a:solidFill>
              </a:rPr>
              <a:t>Optional - explore</a:t>
            </a:r>
            <a:r>
              <a:rPr lang="en-US" sz="2000" dirty="0">
                <a:solidFill>
                  <a:srgbClr val="14314E"/>
                </a:solidFill>
              </a:rPr>
              <a:t> the Wannon Water region using Google Maps - what do you observe?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Google Shape;184;p12"/>
          <p:cNvSpPr txBox="1">
            <a:spLocks noGrp="1"/>
          </p:cNvSpPr>
          <p:nvPr>
            <p:ph type="body" idx="4294967295"/>
          </p:nvPr>
        </p:nvSpPr>
        <p:spPr>
          <a:xfrm>
            <a:off x="675811" y="1838862"/>
            <a:ext cx="6504217" cy="3332866"/>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Clr>
                <a:srgbClr val="000000"/>
              </a:buClr>
              <a:buSzPts val="1800"/>
              <a:buNone/>
            </a:pPr>
            <a:r>
              <a:rPr lang="en-US" sz="2000" b="1" dirty="0">
                <a:solidFill>
                  <a:srgbClr val="14314E"/>
                </a:solidFill>
              </a:rPr>
              <a:t>Read the</a:t>
            </a:r>
            <a:r>
              <a:rPr lang="en-US" sz="2000" b="1" i="0" u="none" strike="noStrike" cap="none" dirty="0">
                <a:solidFill>
                  <a:srgbClr val="14314E"/>
                </a:solidFill>
                <a:latin typeface="Arial"/>
                <a:ea typeface="Arial"/>
                <a:cs typeface="Arial"/>
                <a:sym typeface="Arial"/>
              </a:rPr>
              <a:t> Wannon Water supply factsheets </a:t>
            </a:r>
            <a:r>
              <a:rPr lang="en-US" sz="2000" b="1" i="1" dirty="0">
                <a:solidFill>
                  <a:srgbClr val="14314E"/>
                </a:solidFill>
              </a:rPr>
              <a:t>(see Slide 16 for options) </a:t>
            </a:r>
            <a:r>
              <a:rPr lang="en-US" sz="2000" b="1" dirty="0">
                <a:solidFill>
                  <a:srgbClr val="14314E"/>
                </a:solidFill>
              </a:rPr>
              <a:t>to</a:t>
            </a:r>
            <a:r>
              <a:rPr lang="en-US" sz="2000" b="1" i="0" u="none" strike="noStrike" cap="none" dirty="0">
                <a:solidFill>
                  <a:srgbClr val="14314E"/>
                </a:solidFill>
                <a:latin typeface="Arial"/>
                <a:ea typeface="Arial"/>
                <a:cs typeface="Arial"/>
                <a:sym typeface="Arial"/>
              </a:rPr>
              <a:t> research water catchment, treatment and supply in our region.</a:t>
            </a:r>
          </a:p>
          <a:p>
            <a:pPr marL="0" lvl="0" indent="0">
              <a:lnSpc>
                <a:spcPct val="100000"/>
              </a:lnSpc>
              <a:spcBef>
                <a:spcPts val="0"/>
              </a:spcBef>
              <a:buClr>
                <a:srgbClr val="000000"/>
              </a:buClr>
              <a:buSzPts val="1800"/>
              <a:buNone/>
            </a:pPr>
            <a:r>
              <a:rPr lang="en-US" sz="2000" b="1" i="0" u="none" strike="noStrike" cap="none" dirty="0">
                <a:solidFill>
                  <a:srgbClr val="14314E"/>
                </a:solidFill>
                <a:latin typeface="Arial"/>
                <a:ea typeface="Arial"/>
                <a:cs typeface="Arial"/>
                <a:sym typeface="Arial"/>
              </a:rPr>
              <a:t> </a:t>
            </a:r>
          </a:p>
          <a:p>
            <a:pPr indent="-349250">
              <a:lnSpc>
                <a:spcPct val="100000"/>
              </a:lnSpc>
              <a:spcBef>
                <a:spcPts val="0"/>
              </a:spcBef>
              <a:buSzPts val="1900"/>
              <a:buFont typeface="Arial" panose="020B0604020202020204" pitchFamily="34" charset="0"/>
              <a:buChar char="•"/>
            </a:pPr>
            <a:r>
              <a:rPr lang="en-US" sz="2000" dirty="0">
                <a:solidFill>
                  <a:srgbClr val="14314E"/>
                </a:solidFill>
              </a:rPr>
              <a:t>Record your findings in our </a:t>
            </a:r>
            <a:r>
              <a:rPr lang="en-AU" sz="2000" dirty="0">
                <a:solidFill>
                  <a:srgbClr val="14314E"/>
                </a:solidFill>
              </a:rPr>
              <a:t>printable/downloadable </a:t>
            </a:r>
            <a:r>
              <a:rPr lang="en-US" sz="2000" b="1" u="sng" dirty="0">
                <a:solidFill>
                  <a:srgbClr val="14314E"/>
                </a:solidFill>
                <a:hlinkClick r:id="rId3">
                  <a:extLst>
                    <a:ext uri="{A12FA001-AC4F-418D-AE19-62706E023703}">
                      <ahyp:hlinkClr xmlns:ahyp="http://schemas.microsoft.com/office/drawing/2018/hyperlinkcolor" val="tx"/>
                    </a:ext>
                  </a:extLst>
                </a:hlinkClick>
              </a:rPr>
              <a:t>Student research PowerPoint template</a:t>
            </a:r>
            <a:endParaRPr lang="en-US" sz="2000" b="1" i="0" u="none" strike="noStrike" cap="none" dirty="0">
              <a:solidFill>
                <a:srgbClr val="14314E"/>
              </a:solidFill>
              <a:highlight>
                <a:srgbClr val="FFFF00"/>
              </a:highlight>
              <a:latin typeface="Arial"/>
              <a:ea typeface="Arial"/>
              <a:cs typeface="Arial"/>
              <a:sym typeface="Arial"/>
            </a:endParaRPr>
          </a:p>
          <a:p>
            <a:pPr indent="-349250">
              <a:lnSpc>
                <a:spcPct val="100000"/>
              </a:lnSpc>
              <a:spcBef>
                <a:spcPts val="0"/>
              </a:spcBef>
              <a:buSzPts val="1900"/>
              <a:buFont typeface="Arial"/>
              <a:buChar char="●"/>
            </a:pPr>
            <a:endParaRPr sz="2200" dirty="0">
              <a:solidFill>
                <a:srgbClr val="14314E"/>
              </a:solidFill>
            </a:endParaRPr>
          </a:p>
        </p:txBody>
      </p:sp>
      <p:sp>
        <p:nvSpPr>
          <p:cNvPr id="185" name="Google Shape;185;p12"/>
          <p:cNvSpPr txBox="1"/>
          <p:nvPr/>
        </p:nvSpPr>
        <p:spPr>
          <a:xfrm>
            <a:off x="675812" y="4244566"/>
            <a:ext cx="6599632" cy="978300"/>
          </a:xfrm>
          <a:prstGeom prst="rect">
            <a:avLst/>
          </a:prstGeom>
          <a:solidFill>
            <a:srgbClr val="9DDAE7"/>
          </a:solid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100"/>
              <a:buFont typeface="Arial"/>
              <a:buNone/>
            </a:pPr>
            <a:r>
              <a:rPr lang="en-US" sz="2000" b="1" i="0" u="none" strike="noStrike" cap="none" dirty="0">
                <a:solidFill>
                  <a:srgbClr val="17314F"/>
                </a:solidFill>
                <a:latin typeface="Arial"/>
                <a:ea typeface="Arial"/>
                <a:cs typeface="Arial"/>
                <a:sym typeface="Arial"/>
              </a:rPr>
              <a:t>Students to work in mixed ability groupings  </a:t>
            </a:r>
            <a:endParaRPr sz="2000" b="1" i="0" u="none" strike="noStrike" cap="none" dirty="0">
              <a:solidFill>
                <a:srgbClr val="17314F"/>
              </a:solidFill>
              <a:latin typeface="Arial"/>
              <a:ea typeface="Arial"/>
              <a:cs typeface="Arial"/>
              <a:sym typeface="Arial"/>
            </a:endParaRPr>
          </a:p>
          <a:p>
            <a:pPr marL="0" marR="0" lvl="0" indent="0" rtl="0">
              <a:lnSpc>
                <a:spcPct val="100000"/>
              </a:lnSpc>
              <a:spcBef>
                <a:spcPts val="0"/>
              </a:spcBef>
              <a:spcAft>
                <a:spcPts val="0"/>
              </a:spcAft>
              <a:buClr>
                <a:srgbClr val="000000"/>
              </a:buClr>
              <a:buSzPts val="1100"/>
              <a:buFont typeface="Arial"/>
              <a:buNone/>
            </a:pPr>
            <a:r>
              <a:rPr lang="en-US" sz="2000" b="0" i="1" u="none" strike="noStrike" cap="none" dirty="0">
                <a:solidFill>
                  <a:srgbClr val="17314F"/>
                </a:solidFill>
                <a:latin typeface="Arial"/>
                <a:ea typeface="Arial"/>
                <a:cs typeface="Arial"/>
                <a:sym typeface="Arial"/>
              </a:rPr>
              <a:t>(use the jigsaw grouping method - outlined on Slide 18)</a:t>
            </a:r>
            <a:endParaRPr sz="2000" b="0" i="0" u="none" strike="noStrike" cap="none" dirty="0">
              <a:solidFill>
                <a:schemeClr val="dk1"/>
              </a:solidFill>
              <a:latin typeface="Arial"/>
              <a:ea typeface="Arial"/>
              <a:cs typeface="Arial"/>
              <a:sym typeface="Arial"/>
            </a:endParaRPr>
          </a:p>
        </p:txBody>
      </p:sp>
      <p:pic>
        <p:nvPicPr>
          <p:cNvPr id="186" name="Google Shape;186;p12"/>
          <p:cNvPicPr preferRelativeResize="0">
            <a:picLocks noGrp="1"/>
          </p:cNvPicPr>
          <p:nvPr>
            <p:ph type="body" idx="4294967295"/>
          </p:nvPr>
        </p:nvPicPr>
        <p:blipFill>
          <a:blip r:embed="rId4"/>
          <a:srcRect/>
          <a:stretch/>
        </p:blipFill>
        <p:spPr>
          <a:xfrm>
            <a:off x="7915363" y="1309130"/>
            <a:ext cx="3194534" cy="4239740"/>
          </a:xfrm>
          <a:prstGeom prst="rect">
            <a:avLst/>
          </a:prstGeom>
          <a:noFill/>
          <a:ln>
            <a:solidFill>
              <a:srgbClr val="14314E"/>
            </a:solidFill>
          </a:ln>
        </p:spPr>
      </p:pic>
      <p:sp>
        <p:nvSpPr>
          <p:cNvPr id="6" name="Google Shape;79;p4">
            <a:extLst>
              <a:ext uri="{FF2B5EF4-FFF2-40B4-BE49-F238E27FC236}">
                <a16:creationId xmlns:a16="http://schemas.microsoft.com/office/drawing/2014/main" id="{CB56F5C7-94C5-BF9D-DA08-14297CA1E925}"/>
              </a:ext>
            </a:extLst>
          </p:cNvPr>
          <p:cNvSpPr txBox="1">
            <a:spLocks/>
          </p:cNvSpPr>
          <p:nvPr/>
        </p:nvSpPr>
        <p:spPr>
          <a:xfrm>
            <a:off x="678544" y="743357"/>
            <a:ext cx="16909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US" sz="3200" b="1" dirty="0">
                <a:solidFill>
                  <a:srgbClr val="14314E"/>
                </a:solidFill>
                <a:latin typeface="Arial Black" panose="020B0A04020102020204" pitchFamily="34" charset="0"/>
                <a:sym typeface="Arial"/>
              </a:rPr>
              <a:t>Task</a:t>
            </a:r>
            <a:endParaRPr lang="en-AU" sz="3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8" name="Google Shape;240;p16">
            <a:extLst>
              <a:ext uri="{FF2B5EF4-FFF2-40B4-BE49-F238E27FC236}">
                <a16:creationId xmlns:a16="http://schemas.microsoft.com/office/drawing/2014/main" id="{8EF3CCE8-9528-FA22-9313-B659BEE47DE0}"/>
              </a:ext>
            </a:extLst>
          </p:cNvPr>
          <p:cNvPicPr preferRelativeResize="0"/>
          <p:nvPr/>
        </p:nvPicPr>
        <p:blipFill>
          <a:blip r:embed="rId3"/>
          <a:srcRect/>
          <a:stretch/>
        </p:blipFill>
        <p:spPr>
          <a:xfrm>
            <a:off x="6785765" y="1487365"/>
            <a:ext cx="4788000" cy="4788000"/>
          </a:xfrm>
          <a:custGeom>
            <a:avLst/>
            <a:gdLst/>
            <a:ahLst/>
            <a:cxnLst/>
            <a:rect l="l" t="t" r="r" b="b"/>
            <a:pathLst>
              <a:path w="2228656" h="2228656" extrusionOk="0">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a:ln>
            <a:noFill/>
          </a:ln>
        </p:spPr>
      </p:pic>
      <p:sp>
        <p:nvSpPr>
          <p:cNvPr id="195" name="Google Shape;195;g2d060e3b3aa_1_648"/>
          <p:cNvSpPr txBox="1">
            <a:spLocks noGrp="1"/>
          </p:cNvSpPr>
          <p:nvPr>
            <p:ph type="body" idx="4294967295"/>
          </p:nvPr>
        </p:nvSpPr>
        <p:spPr>
          <a:xfrm>
            <a:off x="609600" y="1953353"/>
            <a:ext cx="5234152" cy="809176"/>
          </a:xfrm>
          <a:prstGeom prst="rect">
            <a:avLst/>
          </a:prstGeom>
          <a:noFill/>
          <a:ln>
            <a:noFill/>
          </a:ln>
        </p:spPr>
        <p:txBody>
          <a:bodyPr spcFirstLastPara="1" wrap="square" lIns="91425" tIns="45700" rIns="91425" bIns="45700" anchor="t" anchorCtr="0">
            <a:noAutofit/>
          </a:bodyPr>
          <a:lstStyle/>
          <a:p>
            <a:pPr marL="565150" lvl="0" indent="-457200">
              <a:lnSpc>
                <a:spcPct val="100000"/>
              </a:lnSpc>
              <a:spcBef>
                <a:spcPts val="0"/>
              </a:spcBef>
              <a:buClr>
                <a:srgbClr val="C00000"/>
              </a:buClr>
              <a:buSzPts val="1900"/>
              <a:buFont typeface="Arial" panose="020B0604020202020204" pitchFamily="34" charset="0"/>
              <a:buChar char="•"/>
            </a:pPr>
            <a:r>
              <a:rPr lang="en-US" sz="2000" b="1" dirty="0">
                <a:solidFill>
                  <a:srgbClr val="14314E"/>
                </a:solidFill>
                <a:hlinkClick r:id="rId4">
                  <a:extLst>
                    <a:ext uri="{A12FA001-AC4F-418D-AE19-62706E023703}">
                      <ahyp:hlinkClr xmlns:ahyp="http://schemas.microsoft.com/office/drawing/2018/hyperlinkcolor" val="tx"/>
                    </a:ext>
                  </a:extLst>
                </a:hlinkClick>
              </a:rPr>
              <a:t>Casterton, Coleraine, Sandford and Merino’s water source </a:t>
            </a:r>
            <a:endParaRPr lang="en-US" sz="2000" b="1" dirty="0">
              <a:solidFill>
                <a:srgbClr val="14314E"/>
              </a:solidFill>
            </a:endParaRPr>
          </a:p>
          <a:p>
            <a:pPr lvl="0" indent="-349250">
              <a:lnSpc>
                <a:spcPct val="100000"/>
              </a:lnSpc>
              <a:spcBef>
                <a:spcPts val="0"/>
              </a:spcBef>
              <a:buClr>
                <a:srgbClr val="C00000"/>
              </a:buClr>
              <a:buSzPts val="1900"/>
              <a:buFont typeface="Arial" panose="020B0604020202020204" pitchFamily="34" charset="0"/>
              <a:buChar char="•"/>
            </a:pPr>
            <a:endParaRPr lang="en-US" sz="2000" b="1" dirty="0">
              <a:solidFill>
                <a:srgbClr val="14314E"/>
              </a:solidFill>
            </a:endParaRPr>
          </a:p>
          <a:p>
            <a:pPr marL="565150" lvl="0" indent="-457200">
              <a:lnSpc>
                <a:spcPct val="100000"/>
              </a:lnSpc>
              <a:spcBef>
                <a:spcPts val="0"/>
              </a:spcBef>
              <a:buClr>
                <a:srgbClr val="C00000"/>
              </a:buClr>
              <a:buSzPts val="1900"/>
              <a:buFont typeface="Arial" panose="020B0604020202020204" pitchFamily="34" charset="0"/>
              <a:buChar char="•"/>
            </a:pPr>
            <a:r>
              <a:rPr lang="en-US" sz="2000" b="1" dirty="0">
                <a:solidFill>
                  <a:srgbClr val="14314E"/>
                </a:solidFill>
                <a:hlinkClick r:id="rId5">
                  <a:extLst>
                    <a:ext uri="{A12FA001-AC4F-418D-AE19-62706E023703}">
                      <ahyp:hlinkClr xmlns:ahyp="http://schemas.microsoft.com/office/drawing/2018/hyperlinkcolor" val="tx"/>
                    </a:ext>
                  </a:extLst>
                </a:hlinkClick>
              </a:rPr>
              <a:t>Grampians Water Supply System</a:t>
            </a:r>
            <a:endParaRPr sz="2000" b="1" dirty="0">
              <a:solidFill>
                <a:srgbClr val="14314E"/>
              </a:solidFill>
            </a:endParaRPr>
          </a:p>
          <a:p>
            <a:pPr lvl="0" indent="-349250">
              <a:lnSpc>
                <a:spcPct val="100000"/>
              </a:lnSpc>
              <a:spcBef>
                <a:spcPts val="0"/>
              </a:spcBef>
              <a:buClr>
                <a:srgbClr val="C00000"/>
              </a:buClr>
              <a:buSzPts val="1900"/>
              <a:buFont typeface="Arial" panose="020B0604020202020204" pitchFamily="34" charset="0"/>
              <a:buChar char="•"/>
            </a:pPr>
            <a:endParaRPr lang="en-US" sz="2000" b="1" dirty="0">
              <a:solidFill>
                <a:srgbClr val="14314E"/>
              </a:solidFill>
            </a:endParaRPr>
          </a:p>
          <a:p>
            <a:pPr marL="565150" lvl="0" indent="-457200">
              <a:lnSpc>
                <a:spcPct val="100000"/>
              </a:lnSpc>
              <a:spcBef>
                <a:spcPts val="0"/>
              </a:spcBef>
              <a:buClr>
                <a:srgbClr val="C00000"/>
              </a:buClr>
              <a:buSzPts val="1900"/>
              <a:buFont typeface="Arial" panose="020B0604020202020204" pitchFamily="34" charset="0"/>
              <a:buChar char="•"/>
            </a:pPr>
            <a:r>
              <a:rPr lang="en-US" sz="2000" b="1" dirty="0">
                <a:solidFill>
                  <a:srgbClr val="14314E"/>
                </a:solidFill>
                <a:hlinkClick r:id="rId6">
                  <a:extLst>
                    <a:ext uri="{A12FA001-AC4F-418D-AE19-62706E023703}">
                      <ahyp:hlinkClr xmlns:ahyp="http://schemas.microsoft.com/office/drawing/2018/hyperlinkcolor" val="tx"/>
                    </a:ext>
                  </a:extLst>
                </a:hlinkClick>
              </a:rPr>
              <a:t>Otway Water Supply System</a:t>
            </a:r>
            <a:endParaRPr sz="2000" b="1" dirty="0">
              <a:solidFill>
                <a:srgbClr val="14314E"/>
              </a:solidFill>
            </a:endParaRPr>
          </a:p>
          <a:p>
            <a:pPr lvl="0" indent="-349250">
              <a:lnSpc>
                <a:spcPct val="100000"/>
              </a:lnSpc>
              <a:spcBef>
                <a:spcPts val="0"/>
              </a:spcBef>
              <a:buClr>
                <a:srgbClr val="C00000"/>
              </a:buClr>
              <a:buSzPts val="1900"/>
              <a:buFont typeface="Arial" panose="020B0604020202020204" pitchFamily="34" charset="0"/>
              <a:buChar char="•"/>
            </a:pPr>
            <a:endParaRPr lang="en-US" sz="2000" b="1" dirty="0">
              <a:solidFill>
                <a:srgbClr val="14314E"/>
              </a:solidFill>
            </a:endParaRPr>
          </a:p>
          <a:p>
            <a:pPr marL="565150" lvl="0" indent="-457200">
              <a:lnSpc>
                <a:spcPct val="100000"/>
              </a:lnSpc>
              <a:spcBef>
                <a:spcPts val="0"/>
              </a:spcBef>
              <a:buClr>
                <a:srgbClr val="C00000"/>
              </a:buClr>
              <a:buSzPts val="1900"/>
              <a:buFont typeface="Arial" panose="020B0604020202020204" pitchFamily="34" charset="0"/>
              <a:buChar char="•"/>
            </a:pPr>
            <a:r>
              <a:rPr lang="en-US" sz="2000" b="1" dirty="0">
                <a:solidFill>
                  <a:srgbClr val="14314E"/>
                </a:solidFill>
                <a:hlinkClick r:id="rId7">
                  <a:extLst>
                    <a:ext uri="{A12FA001-AC4F-418D-AE19-62706E023703}">
                      <ahyp:hlinkClr xmlns:ahyp="http://schemas.microsoft.com/office/drawing/2018/hyperlinkcolor" val="tx"/>
                    </a:ext>
                  </a:extLst>
                </a:hlinkClick>
              </a:rPr>
              <a:t>Port Campbell, Peterborough and </a:t>
            </a:r>
            <a:r>
              <a:rPr lang="en-US" sz="2000" b="1" dirty="0" err="1">
                <a:solidFill>
                  <a:srgbClr val="14314E"/>
                </a:solidFill>
                <a:hlinkClick r:id="rId7">
                  <a:extLst>
                    <a:ext uri="{A12FA001-AC4F-418D-AE19-62706E023703}">
                      <ahyp:hlinkClr xmlns:ahyp="http://schemas.microsoft.com/office/drawing/2018/hyperlinkcolor" val="tx"/>
                    </a:ext>
                  </a:extLst>
                </a:hlinkClick>
              </a:rPr>
              <a:t>Timboon’s</a:t>
            </a:r>
            <a:r>
              <a:rPr lang="en-US" sz="2000" b="1" dirty="0">
                <a:solidFill>
                  <a:srgbClr val="14314E"/>
                </a:solidFill>
                <a:hlinkClick r:id="rId7">
                  <a:extLst>
                    <a:ext uri="{A12FA001-AC4F-418D-AE19-62706E023703}">
                      <ahyp:hlinkClr xmlns:ahyp="http://schemas.microsoft.com/office/drawing/2018/hyperlinkcolor" val="tx"/>
                    </a:ext>
                  </a:extLst>
                </a:hlinkClick>
              </a:rPr>
              <a:t> water source</a:t>
            </a:r>
            <a:endParaRPr sz="2000" b="1" dirty="0">
              <a:solidFill>
                <a:srgbClr val="14314E"/>
              </a:solidFill>
            </a:endParaRPr>
          </a:p>
          <a:p>
            <a:pPr lvl="0" indent="-349250">
              <a:lnSpc>
                <a:spcPct val="100000"/>
              </a:lnSpc>
              <a:spcBef>
                <a:spcPts val="0"/>
              </a:spcBef>
              <a:buClr>
                <a:srgbClr val="C00000"/>
              </a:buClr>
              <a:buSzPts val="1900"/>
              <a:buFont typeface="Arial" panose="020B0604020202020204" pitchFamily="34" charset="0"/>
              <a:buChar char="•"/>
            </a:pPr>
            <a:endParaRPr lang="en-US" sz="2000" b="1" dirty="0">
              <a:solidFill>
                <a:srgbClr val="14314E"/>
              </a:solidFill>
            </a:endParaRPr>
          </a:p>
          <a:p>
            <a:pPr marL="565150" lvl="0" indent="-457200">
              <a:lnSpc>
                <a:spcPct val="100000"/>
              </a:lnSpc>
              <a:spcBef>
                <a:spcPts val="0"/>
              </a:spcBef>
              <a:buClr>
                <a:srgbClr val="C00000"/>
              </a:buClr>
              <a:buSzPts val="1900"/>
              <a:buFont typeface="Arial" panose="020B0604020202020204" pitchFamily="34" charset="0"/>
              <a:buChar char="•"/>
            </a:pPr>
            <a:r>
              <a:rPr lang="en-US" sz="2000" b="1" dirty="0">
                <a:solidFill>
                  <a:srgbClr val="14314E"/>
                </a:solidFill>
                <a:hlinkClick r:id="rId8">
                  <a:extLst>
                    <a:ext uri="{A12FA001-AC4F-418D-AE19-62706E023703}">
                      <ahyp:hlinkClr xmlns:ahyp="http://schemas.microsoft.com/office/drawing/2018/hyperlinkcolor" val="tx"/>
                    </a:ext>
                  </a:extLst>
                </a:hlinkClick>
              </a:rPr>
              <a:t>Portland, Port Fairy, Heywood and Dartmoor’s water source</a:t>
            </a:r>
            <a:endParaRPr sz="2000" b="0" i="0" u="none" strike="noStrike" cap="none" dirty="0">
              <a:solidFill>
                <a:srgbClr val="14314E"/>
              </a:solidFill>
              <a:latin typeface="Arial"/>
              <a:ea typeface="Arial"/>
              <a:cs typeface="Arial"/>
              <a:sym typeface="Arial"/>
            </a:endParaRPr>
          </a:p>
          <a:p>
            <a:pPr marL="342900" lvl="0" indent="-342900" algn="l" rtl="0">
              <a:lnSpc>
                <a:spcPct val="90000"/>
              </a:lnSpc>
              <a:spcBef>
                <a:spcPts val="0"/>
              </a:spcBef>
              <a:spcAft>
                <a:spcPts val="0"/>
              </a:spcAft>
              <a:buClr>
                <a:srgbClr val="C00000"/>
              </a:buClr>
              <a:buSzPts val="1100"/>
              <a:buFont typeface="Arial" panose="020B0604020202020204" pitchFamily="34" charset="0"/>
              <a:buChar char="•"/>
            </a:pPr>
            <a:endParaRPr sz="2000" dirty="0">
              <a:solidFill>
                <a:srgbClr val="14314E"/>
              </a:solidFill>
            </a:endParaRPr>
          </a:p>
        </p:txBody>
      </p:sp>
      <p:sp>
        <p:nvSpPr>
          <p:cNvPr id="6" name="Google Shape;79;p4">
            <a:extLst>
              <a:ext uri="{FF2B5EF4-FFF2-40B4-BE49-F238E27FC236}">
                <a16:creationId xmlns:a16="http://schemas.microsoft.com/office/drawing/2014/main" id="{D40D0AE1-6931-2108-4EBF-1B0AF5A5D7C6}"/>
              </a:ext>
            </a:extLst>
          </p:cNvPr>
          <p:cNvSpPr txBox="1">
            <a:spLocks/>
          </p:cNvSpPr>
          <p:nvPr/>
        </p:nvSpPr>
        <p:spPr>
          <a:xfrm>
            <a:off x="678544" y="743357"/>
            <a:ext cx="611982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US" sz="3200" b="1" dirty="0">
                <a:solidFill>
                  <a:srgbClr val="14314E"/>
                </a:solidFill>
                <a:latin typeface="Arial Black" panose="020B0A04020102020204" pitchFamily="34" charset="0"/>
                <a:sym typeface="Arial"/>
              </a:rPr>
              <a:t>R</a:t>
            </a:r>
            <a:r>
              <a:rPr lang="en-AU" sz="3200" b="1" dirty="0" err="1">
                <a:solidFill>
                  <a:srgbClr val="14314E"/>
                </a:solidFill>
                <a:latin typeface="Arial Black" panose="020B0A04020102020204" pitchFamily="34" charset="0"/>
                <a:sym typeface="Arial"/>
              </a:rPr>
              <a:t>egion</a:t>
            </a:r>
            <a:r>
              <a:rPr lang="en-AU" sz="3200" b="1" dirty="0">
                <a:solidFill>
                  <a:srgbClr val="14314E"/>
                </a:solidFill>
                <a:latin typeface="Arial Black" panose="020B0A04020102020204" pitchFamily="34" charset="0"/>
                <a:sym typeface="Arial"/>
              </a:rPr>
              <a:t> factsheets</a:t>
            </a:r>
            <a:endParaRPr lang="en-AU" sz="3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6" name="Google Shape;206;p13"/>
          <p:cNvPicPr preferRelativeResize="0">
            <a:picLocks noGrp="1"/>
          </p:cNvPicPr>
          <p:nvPr>
            <p:ph type="body" idx="4294967295"/>
          </p:nvPr>
        </p:nvPicPr>
        <p:blipFill>
          <a:blip r:embed="rId3"/>
          <a:srcRect l="1832" r="1832"/>
          <a:stretch/>
        </p:blipFill>
        <p:spPr>
          <a:xfrm>
            <a:off x="4995366" y="1088260"/>
            <a:ext cx="3094534" cy="4543060"/>
          </a:xfrm>
          <a:prstGeom prst="rect">
            <a:avLst/>
          </a:prstGeom>
          <a:noFill/>
          <a:ln w="12700">
            <a:solidFill>
              <a:schemeClr val="tx1"/>
            </a:solidFill>
          </a:ln>
        </p:spPr>
      </p:pic>
      <p:pic>
        <p:nvPicPr>
          <p:cNvPr id="207" name="Google Shape;207;p13"/>
          <p:cNvPicPr preferRelativeResize="0"/>
          <p:nvPr/>
        </p:nvPicPr>
        <p:blipFill>
          <a:blip r:embed="rId4"/>
          <a:srcRect l="1355" r="1355"/>
          <a:stretch/>
        </p:blipFill>
        <p:spPr>
          <a:xfrm>
            <a:off x="8310716" y="1076631"/>
            <a:ext cx="3126658" cy="4545213"/>
          </a:xfrm>
          <a:prstGeom prst="rect">
            <a:avLst/>
          </a:prstGeom>
          <a:noFill/>
          <a:ln w="12700">
            <a:solidFill>
              <a:schemeClr val="tx1"/>
            </a:solidFill>
          </a:ln>
        </p:spPr>
      </p:pic>
      <p:sp>
        <p:nvSpPr>
          <p:cNvPr id="5" name="Google Shape;208;p13"/>
          <p:cNvSpPr txBox="1"/>
          <p:nvPr/>
        </p:nvSpPr>
        <p:spPr>
          <a:xfrm>
            <a:off x="602951" y="1485538"/>
            <a:ext cx="4016345" cy="201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395D"/>
                </a:solidFill>
                <a:latin typeface="Arial"/>
                <a:ea typeface="Arial"/>
                <a:cs typeface="Arial"/>
                <a:sym typeface="Arial"/>
              </a:rPr>
              <a:t>Example factsheet</a:t>
            </a:r>
            <a:endParaRPr sz="2800" b="1" i="0" u="none" strike="noStrike" cap="none" dirty="0">
              <a:solidFill>
                <a:srgbClr val="00395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dirty="0">
              <a:solidFill>
                <a:srgbClr val="00395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r>
              <a:rPr lang="en-US" sz="2600" b="1" i="1" u="none" strike="noStrike" cap="none" dirty="0">
                <a:solidFill>
                  <a:srgbClr val="00395D"/>
                </a:solidFill>
              </a:rPr>
              <a:t>Note</a:t>
            </a:r>
            <a:r>
              <a:rPr lang="en-US" sz="2600" b="0" i="0" u="none" strike="noStrike" cap="none" dirty="0">
                <a:solidFill>
                  <a:srgbClr val="00395D"/>
                </a:solidFill>
                <a:latin typeface="Arial"/>
                <a:ea typeface="Arial"/>
                <a:cs typeface="Arial"/>
                <a:sym typeface="Arial"/>
              </a:rPr>
              <a:t> - all factsheets include:</a:t>
            </a:r>
            <a:endParaRPr dirty="0"/>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rgbClr val="00395D"/>
              </a:solidFill>
              <a:latin typeface="Arial"/>
              <a:ea typeface="Arial"/>
              <a:cs typeface="Arial"/>
              <a:sym typeface="Arial"/>
            </a:endParaRPr>
          </a:p>
          <a:p>
            <a:pPr marL="457200" lvl="0" indent="-349250">
              <a:buClr>
                <a:schemeClr val="dk1"/>
              </a:buClr>
              <a:buSzPts val="1900"/>
              <a:buFont typeface="Arial" panose="020B0604020202020204" pitchFamily="34" charset="0"/>
              <a:buChar char="•"/>
            </a:pPr>
            <a:r>
              <a:rPr lang="en-US" sz="2200" dirty="0">
                <a:solidFill>
                  <a:schemeClr val="dk1"/>
                </a:solidFill>
              </a:rPr>
              <a:t>Subheadings</a:t>
            </a:r>
            <a:endParaRPr sz="2200" dirty="0">
              <a:solidFill>
                <a:schemeClr val="dk1"/>
              </a:solidFill>
            </a:endParaRPr>
          </a:p>
          <a:p>
            <a:pPr marL="457200" lvl="0" indent="-349250">
              <a:buClr>
                <a:schemeClr val="dk1"/>
              </a:buClr>
              <a:buSzPts val="1900"/>
              <a:buFont typeface="Arial" panose="020B0604020202020204" pitchFamily="34" charset="0"/>
              <a:buChar char="•"/>
            </a:pPr>
            <a:r>
              <a:rPr lang="en-US" sz="2200" dirty="0">
                <a:solidFill>
                  <a:schemeClr val="dk1"/>
                </a:solidFill>
              </a:rPr>
              <a:t>Water source</a:t>
            </a:r>
            <a:endParaRPr sz="2200" dirty="0">
              <a:solidFill>
                <a:schemeClr val="dk1"/>
              </a:solidFill>
            </a:endParaRPr>
          </a:p>
          <a:p>
            <a:pPr marL="457200" lvl="0" indent="-349250">
              <a:buClr>
                <a:schemeClr val="dk1"/>
              </a:buClr>
              <a:buSzPts val="1900"/>
              <a:buFont typeface="Arial" panose="020B0604020202020204" pitchFamily="34" charset="0"/>
              <a:buChar char="•"/>
            </a:pPr>
            <a:r>
              <a:rPr lang="en-US" sz="2200" dirty="0">
                <a:solidFill>
                  <a:schemeClr val="dk1"/>
                </a:solidFill>
              </a:rPr>
              <a:t>Treatment process</a:t>
            </a:r>
            <a:endParaRPr sz="22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aphicFrame>
        <p:nvGraphicFramePr>
          <p:cNvPr id="217" name="Google Shape;217;p14"/>
          <p:cNvGraphicFramePr/>
          <p:nvPr>
            <p:extLst>
              <p:ext uri="{D42A27DB-BD31-4B8C-83A1-F6EECF244321}">
                <p14:modId xmlns:p14="http://schemas.microsoft.com/office/powerpoint/2010/main" val="2176367226"/>
              </p:ext>
            </p:extLst>
          </p:nvPr>
        </p:nvGraphicFramePr>
        <p:xfrm>
          <a:off x="634832" y="1209830"/>
          <a:ext cx="10842825" cy="4180375"/>
        </p:xfrm>
        <a:graphic>
          <a:graphicData uri="http://schemas.openxmlformats.org/drawingml/2006/table">
            <a:tbl>
              <a:tblPr>
                <a:noFill/>
                <a:tableStyleId>{85F784B5-E0A9-402F-BA79-E87F329E8DCB}</a:tableStyleId>
              </a:tblPr>
              <a:tblGrid>
                <a:gridCol w="1284675">
                  <a:extLst>
                    <a:ext uri="{9D8B030D-6E8A-4147-A177-3AD203B41FA5}">
                      <a16:colId xmlns:a16="http://schemas.microsoft.com/office/drawing/2014/main" val="20000"/>
                    </a:ext>
                  </a:extLst>
                </a:gridCol>
                <a:gridCol w="1976350">
                  <a:extLst>
                    <a:ext uri="{9D8B030D-6E8A-4147-A177-3AD203B41FA5}">
                      <a16:colId xmlns:a16="http://schemas.microsoft.com/office/drawing/2014/main" val="20001"/>
                    </a:ext>
                  </a:extLst>
                </a:gridCol>
                <a:gridCol w="1875900">
                  <a:extLst>
                    <a:ext uri="{9D8B030D-6E8A-4147-A177-3AD203B41FA5}">
                      <a16:colId xmlns:a16="http://schemas.microsoft.com/office/drawing/2014/main" val="20002"/>
                    </a:ext>
                  </a:extLst>
                </a:gridCol>
                <a:gridCol w="1892200">
                  <a:extLst>
                    <a:ext uri="{9D8B030D-6E8A-4147-A177-3AD203B41FA5}">
                      <a16:colId xmlns:a16="http://schemas.microsoft.com/office/drawing/2014/main" val="20003"/>
                    </a:ext>
                  </a:extLst>
                </a:gridCol>
                <a:gridCol w="1950325">
                  <a:extLst>
                    <a:ext uri="{9D8B030D-6E8A-4147-A177-3AD203B41FA5}">
                      <a16:colId xmlns:a16="http://schemas.microsoft.com/office/drawing/2014/main" val="20004"/>
                    </a:ext>
                  </a:extLst>
                </a:gridCol>
                <a:gridCol w="1863375">
                  <a:extLst>
                    <a:ext uri="{9D8B030D-6E8A-4147-A177-3AD203B41FA5}">
                      <a16:colId xmlns:a16="http://schemas.microsoft.com/office/drawing/2014/main" val="20005"/>
                    </a:ext>
                  </a:extLst>
                </a:gridCol>
              </a:tblGrid>
              <a:tr h="888750">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dirty="0">
                          <a:solidFill>
                            <a:srgbClr val="00395D"/>
                          </a:solidFill>
                        </a:rPr>
                        <a:t>Group</a:t>
                      </a:r>
                      <a:endParaRPr sz="2000" b="1" u="none" strike="noStrike" cap="none" dirty="0">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00395D"/>
                          </a:solidFill>
                        </a:rPr>
                        <a:t>Casterton, </a:t>
                      </a:r>
                      <a:r>
                        <a:rPr lang="en-US" sz="1400" b="1" u="none" strike="noStrike" cap="none" dirty="0" err="1">
                          <a:solidFill>
                            <a:srgbClr val="00395D"/>
                          </a:solidFill>
                        </a:rPr>
                        <a:t>Coloraine</a:t>
                      </a:r>
                      <a:r>
                        <a:rPr lang="en-US" sz="1400" b="1" u="none" strike="noStrike" cap="none" dirty="0">
                          <a:solidFill>
                            <a:srgbClr val="00395D"/>
                          </a:solidFill>
                        </a:rPr>
                        <a:t>, Sandford &amp; Merino</a:t>
                      </a:r>
                      <a:endParaRPr sz="1400" b="1" u="none" strike="noStrike" cap="none" dirty="0">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395D"/>
                          </a:solidFill>
                        </a:rPr>
                        <a:t>Grampians</a:t>
                      </a:r>
                      <a:endParaRPr sz="1400" b="1"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395D"/>
                          </a:solidFill>
                        </a:rPr>
                        <a:t>Otway</a:t>
                      </a:r>
                      <a:endParaRPr sz="1400" b="1"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395D"/>
                          </a:solidFill>
                        </a:rPr>
                        <a:t>Port Campbell, Peterborough &amp; Timboon</a:t>
                      </a:r>
                      <a:endParaRPr sz="1400" b="1"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00395D"/>
                          </a:solidFill>
                        </a:rPr>
                        <a:t>Portland, Port Fairy, Heywood &amp; Dartmoor</a:t>
                      </a:r>
                      <a:endParaRPr sz="1400" b="1" u="none" strike="noStrike" cap="none" dirty="0">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extLst>
                  <a:ext uri="{0D108BD9-81ED-4DB2-BD59-A6C34878D82A}">
                    <a16:rowId xmlns:a16="http://schemas.microsoft.com/office/drawing/2014/main" val="10000"/>
                  </a:ext>
                </a:extLst>
              </a:tr>
              <a:tr h="658325">
                <a:tc>
                  <a:txBody>
                    <a:bodyPr/>
                    <a:lstStyle/>
                    <a:p>
                      <a:pPr marL="0" marR="0" lvl="0" indent="0" algn="r" rtl="0">
                        <a:lnSpc>
                          <a:spcPct val="100000"/>
                        </a:lnSpc>
                        <a:spcBef>
                          <a:spcPts val="0"/>
                        </a:spcBef>
                        <a:spcAft>
                          <a:spcPts val="0"/>
                        </a:spcAft>
                        <a:buClr>
                          <a:srgbClr val="000000"/>
                        </a:buClr>
                        <a:buSzPts val="2800"/>
                        <a:buFont typeface="Arial"/>
                        <a:buNone/>
                      </a:pPr>
                      <a:r>
                        <a:rPr lang="en-US" sz="2800" b="1" u="none" strike="noStrike" cap="none" dirty="0">
                          <a:solidFill>
                            <a:srgbClr val="00395D"/>
                          </a:solidFill>
                        </a:rPr>
                        <a:t>1</a:t>
                      </a:r>
                      <a:endParaRPr sz="2800" b="1" u="none" strike="noStrike" cap="none" dirty="0">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extLst>
                  <a:ext uri="{0D108BD9-81ED-4DB2-BD59-A6C34878D82A}">
                    <a16:rowId xmlns:a16="http://schemas.microsoft.com/office/drawing/2014/main" val="10001"/>
                  </a:ext>
                </a:extLst>
              </a:tr>
              <a:tr h="658325">
                <a:tc>
                  <a:txBody>
                    <a:bodyPr/>
                    <a:lstStyle/>
                    <a:p>
                      <a:pPr marL="0" marR="0" lvl="0" indent="0" algn="r" rtl="0">
                        <a:lnSpc>
                          <a:spcPct val="100000"/>
                        </a:lnSpc>
                        <a:spcBef>
                          <a:spcPts val="0"/>
                        </a:spcBef>
                        <a:spcAft>
                          <a:spcPts val="0"/>
                        </a:spcAft>
                        <a:buClr>
                          <a:srgbClr val="000000"/>
                        </a:buClr>
                        <a:buSzPts val="2800"/>
                        <a:buFont typeface="Arial"/>
                        <a:buNone/>
                      </a:pPr>
                      <a:r>
                        <a:rPr lang="en-US" sz="2800" b="1" u="none" strike="noStrike" cap="none">
                          <a:solidFill>
                            <a:srgbClr val="00395D"/>
                          </a:solidFill>
                        </a:rPr>
                        <a:t>2</a:t>
                      </a:r>
                      <a:endParaRPr sz="2800" b="1"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extLst>
                  <a:ext uri="{0D108BD9-81ED-4DB2-BD59-A6C34878D82A}">
                    <a16:rowId xmlns:a16="http://schemas.microsoft.com/office/drawing/2014/main" val="10002"/>
                  </a:ext>
                </a:extLst>
              </a:tr>
              <a:tr h="658325">
                <a:tc>
                  <a:txBody>
                    <a:bodyPr/>
                    <a:lstStyle/>
                    <a:p>
                      <a:pPr marL="0" marR="0" lvl="0" indent="0" algn="r" rtl="0">
                        <a:lnSpc>
                          <a:spcPct val="100000"/>
                        </a:lnSpc>
                        <a:spcBef>
                          <a:spcPts val="0"/>
                        </a:spcBef>
                        <a:spcAft>
                          <a:spcPts val="0"/>
                        </a:spcAft>
                        <a:buClr>
                          <a:srgbClr val="000000"/>
                        </a:buClr>
                        <a:buSzPts val="2800"/>
                        <a:buFont typeface="Arial"/>
                        <a:buNone/>
                      </a:pPr>
                      <a:r>
                        <a:rPr lang="en-US" sz="2800" b="1" u="none" strike="noStrike" cap="none">
                          <a:solidFill>
                            <a:srgbClr val="00395D"/>
                          </a:solidFill>
                        </a:rPr>
                        <a:t>3</a:t>
                      </a:r>
                      <a:endParaRPr sz="2800" b="1"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extLst>
                  <a:ext uri="{0D108BD9-81ED-4DB2-BD59-A6C34878D82A}">
                    <a16:rowId xmlns:a16="http://schemas.microsoft.com/office/drawing/2014/main" val="10003"/>
                  </a:ext>
                </a:extLst>
              </a:tr>
              <a:tr h="658325">
                <a:tc>
                  <a:txBody>
                    <a:bodyPr/>
                    <a:lstStyle/>
                    <a:p>
                      <a:pPr marL="0" marR="0" lvl="0" indent="0" algn="r" rtl="0">
                        <a:lnSpc>
                          <a:spcPct val="100000"/>
                        </a:lnSpc>
                        <a:spcBef>
                          <a:spcPts val="0"/>
                        </a:spcBef>
                        <a:spcAft>
                          <a:spcPts val="0"/>
                        </a:spcAft>
                        <a:buClr>
                          <a:srgbClr val="000000"/>
                        </a:buClr>
                        <a:buSzPts val="2800"/>
                        <a:buFont typeface="Arial"/>
                        <a:buNone/>
                      </a:pPr>
                      <a:r>
                        <a:rPr lang="en-US" sz="2800" b="1" u="none" strike="noStrike" cap="none">
                          <a:solidFill>
                            <a:srgbClr val="00395D"/>
                          </a:solidFill>
                        </a:rPr>
                        <a:t>4</a:t>
                      </a:r>
                      <a:endParaRPr sz="2800" b="1"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extLst>
                  <a:ext uri="{0D108BD9-81ED-4DB2-BD59-A6C34878D82A}">
                    <a16:rowId xmlns:a16="http://schemas.microsoft.com/office/drawing/2014/main" val="10004"/>
                  </a:ext>
                </a:extLst>
              </a:tr>
              <a:tr h="658325">
                <a:tc>
                  <a:txBody>
                    <a:bodyPr/>
                    <a:lstStyle/>
                    <a:p>
                      <a:pPr marL="0" marR="0" lvl="0" indent="0" algn="r" rtl="0">
                        <a:lnSpc>
                          <a:spcPct val="100000"/>
                        </a:lnSpc>
                        <a:spcBef>
                          <a:spcPts val="0"/>
                        </a:spcBef>
                        <a:spcAft>
                          <a:spcPts val="0"/>
                        </a:spcAft>
                        <a:buClr>
                          <a:srgbClr val="000000"/>
                        </a:buClr>
                        <a:buSzPts val="2800"/>
                        <a:buFont typeface="Arial"/>
                        <a:buNone/>
                      </a:pPr>
                      <a:r>
                        <a:rPr lang="en-US" sz="2800" b="1" u="none" strike="noStrike" cap="none" dirty="0">
                          <a:solidFill>
                            <a:srgbClr val="00395D"/>
                          </a:solidFill>
                        </a:rPr>
                        <a:t>5</a:t>
                      </a:r>
                      <a:endParaRPr sz="2800" b="1" u="none" strike="noStrike" cap="none" dirty="0">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solidFill>
                      <a:srgbClr val="9DDAE7"/>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0395D"/>
                        </a:solidFill>
                      </a:endParaRPr>
                    </a:p>
                  </a:txBody>
                  <a:tcPr marL="91425" marR="91425" marT="91425" marB="91425">
                    <a:lnL w="19050" cap="flat" cmpd="sng">
                      <a:solidFill>
                        <a:srgbClr val="17314F"/>
                      </a:solidFill>
                      <a:prstDash val="solid"/>
                      <a:round/>
                      <a:headEnd type="none" w="sm" len="sm"/>
                      <a:tailEnd type="none" w="sm" len="sm"/>
                    </a:lnL>
                    <a:lnR w="19050" cap="flat" cmpd="sng">
                      <a:solidFill>
                        <a:srgbClr val="17314F"/>
                      </a:solidFill>
                      <a:prstDash val="solid"/>
                      <a:round/>
                      <a:headEnd type="none" w="sm" len="sm"/>
                      <a:tailEnd type="none" w="sm" len="sm"/>
                    </a:lnR>
                    <a:lnT w="19050" cap="flat" cmpd="sng">
                      <a:solidFill>
                        <a:srgbClr val="17314F"/>
                      </a:solidFill>
                      <a:prstDash val="solid"/>
                      <a:round/>
                      <a:headEnd type="none" w="sm" len="sm"/>
                      <a:tailEnd type="none" w="sm" len="sm"/>
                    </a:lnT>
                    <a:lnB w="19050" cap="flat" cmpd="sng">
                      <a:solidFill>
                        <a:srgbClr val="17314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5" name="Google Shape;185;p12">
            <a:extLst>
              <a:ext uri="{FF2B5EF4-FFF2-40B4-BE49-F238E27FC236}">
                <a16:creationId xmlns:a16="http://schemas.microsoft.com/office/drawing/2014/main" id="{00E5788A-8EFF-DC78-BF3D-72A1D0D6E85E}"/>
              </a:ext>
            </a:extLst>
          </p:cNvPr>
          <p:cNvSpPr txBox="1"/>
          <p:nvPr/>
        </p:nvSpPr>
        <p:spPr>
          <a:xfrm>
            <a:off x="500932" y="1757240"/>
            <a:ext cx="5899868" cy="1868556"/>
          </a:xfrm>
          <a:prstGeom prst="rect">
            <a:avLst/>
          </a:prstGeom>
          <a:solidFill>
            <a:srgbClr val="9DDAE7"/>
          </a:solid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100"/>
              <a:buFont typeface="Arial"/>
              <a:buNone/>
            </a:pPr>
            <a:endParaRPr sz="2000" b="0" i="0" u="none" strike="noStrike" cap="none" dirty="0">
              <a:solidFill>
                <a:schemeClr val="dk1"/>
              </a:solidFill>
              <a:latin typeface="Arial"/>
              <a:ea typeface="Arial"/>
              <a:cs typeface="Arial"/>
              <a:sym typeface="Arial"/>
            </a:endParaRPr>
          </a:p>
        </p:txBody>
      </p:sp>
      <p:sp>
        <p:nvSpPr>
          <p:cNvPr id="226" name="Google Shape;226;p15"/>
          <p:cNvSpPr txBox="1">
            <a:spLocks noGrp="1"/>
          </p:cNvSpPr>
          <p:nvPr>
            <p:ph type="body" idx="4294967295"/>
          </p:nvPr>
        </p:nvSpPr>
        <p:spPr>
          <a:xfrm>
            <a:off x="678545" y="1873032"/>
            <a:ext cx="5491668" cy="31627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14314E"/>
                </a:solidFill>
                <a:latin typeface="Arial"/>
                <a:ea typeface="Arial"/>
                <a:cs typeface="Arial"/>
                <a:sym typeface="Arial"/>
              </a:rPr>
              <a:t>In your group, read carefully through the factsheet for your region. </a:t>
            </a:r>
            <a:endParaRPr dirty="0">
              <a:solidFill>
                <a:srgbClr val="14314E"/>
              </a:solidFil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14314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14314E"/>
                </a:solidFill>
                <a:latin typeface="Arial"/>
                <a:ea typeface="Arial"/>
                <a:cs typeface="Arial"/>
                <a:sym typeface="Arial"/>
              </a:rPr>
              <a:t>Work together to </a:t>
            </a:r>
            <a:r>
              <a:rPr lang="en-US" sz="2000" b="1" i="0" u="none" strike="noStrike" cap="none" dirty="0" err="1">
                <a:solidFill>
                  <a:srgbClr val="14314E"/>
                </a:solidFill>
                <a:latin typeface="Arial"/>
                <a:ea typeface="Arial"/>
                <a:cs typeface="Arial"/>
                <a:sym typeface="Arial"/>
              </a:rPr>
              <a:t>summarise</a:t>
            </a:r>
            <a:r>
              <a:rPr lang="en-US" sz="2000" b="1" i="0" u="none" strike="noStrike" cap="none" dirty="0">
                <a:solidFill>
                  <a:srgbClr val="14314E"/>
                </a:solidFill>
                <a:latin typeface="Arial"/>
                <a:ea typeface="Arial"/>
                <a:cs typeface="Arial"/>
                <a:sym typeface="Arial"/>
              </a:rPr>
              <a:t> the information in your own words.</a:t>
            </a:r>
            <a:endParaRPr dirty="0">
              <a:solidFill>
                <a:srgbClr val="14314E"/>
              </a:solidFil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14314E"/>
              </a:solidFill>
              <a:latin typeface="Arial"/>
              <a:ea typeface="Arial"/>
              <a:cs typeface="Arial"/>
              <a:sym typeface="Arial"/>
            </a:endParaRPr>
          </a:p>
          <a:p>
            <a:pPr indent="-349250">
              <a:lnSpc>
                <a:spcPct val="100000"/>
              </a:lnSpc>
              <a:spcBef>
                <a:spcPts val="0"/>
              </a:spcBef>
              <a:buSzPts val="1900"/>
              <a:buFont typeface="Arial" panose="020B0604020202020204" pitchFamily="34" charset="0"/>
              <a:buChar char="•"/>
            </a:pPr>
            <a:r>
              <a:rPr lang="en-US" sz="2000" dirty="0">
                <a:solidFill>
                  <a:srgbClr val="14314E"/>
                </a:solidFill>
              </a:rPr>
              <a:t>Use the Wannon Water </a:t>
            </a:r>
            <a:r>
              <a:rPr lang="en-US" sz="2000" b="1" u="sng" dirty="0">
                <a:solidFill>
                  <a:srgbClr val="14314E"/>
                </a:solidFill>
                <a:hlinkClick r:id="rId3">
                  <a:extLst>
                    <a:ext uri="{A12FA001-AC4F-418D-AE19-62706E023703}">
                      <ahyp:hlinkClr xmlns:ahyp="http://schemas.microsoft.com/office/drawing/2018/hyperlinkcolor" val="tx"/>
                    </a:ext>
                  </a:extLst>
                </a:hlinkClick>
              </a:rPr>
              <a:t>Student research PowerPoint template </a:t>
            </a:r>
            <a:r>
              <a:rPr lang="en-US" sz="2000" dirty="0">
                <a:solidFill>
                  <a:srgbClr val="14314E"/>
                </a:solidFill>
              </a:rPr>
              <a:t>to record your summary.</a:t>
            </a:r>
            <a:endParaRPr sz="2000" b="0" i="0" u="none" strike="noStrike" cap="none" dirty="0">
              <a:solidFill>
                <a:srgbClr val="14314E"/>
              </a:solidFill>
              <a:latin typeface="Arial"/>
              <a:ea typeface="Arial"/>
              <a:cs typeface="Arial"/>
              <a:sym typeface="Arial"/>
            </a:endParaRPr>
          </a:p>
        </p:txBody>
      </p:sp>
      <p:pic>
        <p:nvPicPr>
          <p:cNvPr id="8" name="Google Shape;295;p26">
            <a:extLst>
              <a:ext uri="{FF2B5EF4-FFF2-40B4-BE49-F238E27FC236}">
                <a16:creationId xmlns:a16="http://schemas.microsoft.com/office/drawing/2014/main" id="{083B30BF-DC9E-BC28-3B6B-ECA628D49410}"/>
              </a:ext>
            </a:extLst>
          </p:cNvPr>
          <p:cNvPicPr preferRelativeResize="0"/>
          <p:nvPr/>
        </p:nvPicPr>
        <p:blipFill rotWithShape="1">
          <a:blip r:embed="rId4"/>
          <a:srcRect l="33249" r="2" b="2"/>
          <a:stretch/>
        </p:blipFill>
        <p:spPr>
          <a:xfrm>
            <a:off x="6790417" y="1502996"/>
            <a:ext cx="4788036" cy="478800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p:spPr>
      </p:pic>
      <p:sp>
        <p:nvSpPr>
          <p:cNvPr id="10" name="Google Shape;79;p4">
            <a:extLst>
              <a:ext uri="{FF2B5EF4-FFF2-40B4-BE49-F238E27FC236}">
                <a16:creationId xmlns:a16="http://schemas.microsoft.com/office/drawing/2014/main" id="{D8B67C45-CA14-C6A5-2B56-4F9EF7166082}"/>
              </a:ext>
            </a:extLst>
          </p:cNvPr>
          <p:cNvSpPr txBox="1">
            <a:spLocks/>
          </p:cNvSpPr>
          <p:nvPr/>
        </p:nvSpPr>
        <p:spPr>
          <a:xfrm>
            <a:off x="678544" y="743357"/>
            <a:ext cx="169094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US" sz="3200" b="1" dirty="0">
                <a:solidFill>
                  <a:srgbClr val="14314E"/>
                </a:solidFill>
                <a:latin typeface="Arial Black" panose="020B0A04020102020204" pitchFamily="34" charset="0"/>
                <a:sym typeface="Arial"/>
              </a:rPr>
              <a:t>Task</a:t>
            </a:r>
            <a:endParaRPr lang="en-AU" sz="3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3" name="Picture 2" descr="A blue and black text on a black background&#10;&#10;Description automatically generated">
            <a:extLst>
              <a:ext uri="{FF2B5EF4-FFF2-40B4-BE49-F238E27FC236}">
                <a16:creationId xmlns:a16="http://schemas.microsoft.com/office/drawing/2014/main" id="{CBE842FD-235C-D0BD-2995-05FCDDA55F22}"/>
              </a:ext>
            </a:extLst>
          </p:cNvPr>
          <p:cNvPicPr>
            <a:picLocks noChangeAspect="1"/>
          </p:cNvPicPr>
          <p:nvPr/>
        </p:nvPicPr>
        <p:blipFill rotWithShape="1">
          <a:blip r:embed="rId3"/>
          <a:srcRect t="19305"/>
          <a:stretch/>
        </p:blipFill>
        <p:spPr>
          <a:xfrm>
            <a:off x="-4424" y="363622"/>
            <a:ext cx="12196424" cy="649437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6"/>
          <p:cNvSpPr txBox="1">
            <a:spLocks noGrp="1"/>
          </p:cNvSpPr>
          <p:nvPr>
            <p:ph type="body" idx="4294967295"/>
          </p:nvPr>
        </p:nvSpPr>
        <p:spPr>
          <a:xfrm>
            <a:off x="453174" y="1781563"/>
            <a:ext cx="6106652" cy="3195954"/>
          </a:xfrm>
          <a:prstGeom prst="rect">
            <a:avLst/>
          </a:prstGeom>
          <a:noFill/>
          <a:ln>
            <a:noFill/>
          </a:ln>
        </p:spPr>
        <p:txBody>
          <a:bodyPr spcFirstLastPara="1" wrap="square" lIns="91425" tIns="91425" rIns="91425" bIns="91425" anchor="t" anchorCtr="0">
            <a:noAutofit/>
          </a:bodyPr>
          <a:lstStyle/>
          <a:p>
            <a:pPr indent="-349250">
              <a:lnSpc>
                <a:spcPct val="100000"/>
              </a:lnSpc>
              <a:spcBef>
                <a:spcPts val="0"/>
              </a:spcBef>
              <a:buSzPts val="1900"/>
              <a:buFont typeface="Arial" panose="020B0604020202020204" pitchFamily="34" charset="0"/>
              <a:buChar char="•"/>
            </a:pPr>
            <a:r>
              <a:rPr lang="en-US" sz="2000" dirty="0"/>
              <a:t>Return to your Jigsaw groups.</a:t>
            </a:r>
            <a:endParaRPr sz="2000" dirty="0"/>
          </a:p>
          <a:p>
            <a:pPr indent="-349250">
              <a:lnSpc>
                <a:spcPct val="100000"/>
              </a:lnSpc>
              <a:spcBef>
                <a:spcPts val="0"/>
              </a:spcBef>
              <a:buSzPts val="1900"/>
              <a:buFont typeface="Arial" panose="020B0604020202020204" pitchFamily="34" charset="0"/>
              <a:buChar char="•"/>
            </a:pPr>
            <a:endParaRPr sz="2000" dirty="0"/>
          </a:p>
          <a:p>
            <a:pPr indent="-349250">
              <a:lnSpc>
                <a:spcPct val="100000"/>
              </a:lnSpc>
              <a:spcBef>
                <a:spcPts val="0"/>
              </a:spcBef>
              <a:buSzPts val="1900"/>
              <a:buFont typeface="Arial" panose="020B0604020202020204" pitchFamily="34" charset="0"/>
              <a:buChar char="•"/>
            </a:pPr>
            <a:r>
              <a:rPr lang="en-US" sz="2000" dirty="0"/>
              <a:t>Each member presents their findings to their group - remember active listening!</a:t>
            </a:r>
            <a:endParaRPr sz="2000" dirty="0"/>
          </a:p>
          <a:p>
            <a:pPr indent="-349250">
              <a:lnSpc>
                <a:spcPct val="100000"/>
              </a:lnSpc>
              <a:spcBef>
                <a:spcPts val="0"/>
              </a:spcBef>
              <a:buSzPts val="1900"/>
              <a:buFont typeface="Arial" panose="020B0604020202020204" pitchFamily="34" charset="0"/>
              <a:buChar char="•"/>
            </a:pPr>
            <a:endParaRPr sz="2000" dirty="0"/>
          </a:p>
          <a:p>
            <a:pPr indent="-349250">
              <a:lnSpc>
                <a:spcPct val="100000"/>
              </a:lnSpc>
              <a:spcBef>
                <a:spcPts val="0"/>
              </a:spcBef>
              <a:buSzPts val="1900"/>
              <a:buFont typeface="Arial" panose="020B0604020202020204" pitchFamily="34" charset="0"/>
              <a:buChar char="•"/>
            </a:pPr>
            <a:r>
              <a:rPr lang="en-US" sz="2000" dirty="0"/>
              <a:t>Aim for 3 minutes per student.</a:t>
            </a:r>
            <a:endParaRPr sz="2000" dirty="0"/>
          </a:p>
        </p:txBody>
      </p:sp>
      <p:pic>
        <p:nvPicPr>
          <p:cNvPr id="240" name="Google Shape;240;p16"/>
          <p:cNvPicPr preferRelativeResize="0"/>
          <p:nvPr/>
        </p:nvPicPr>
        <p:blipFill>
          <a:blip r:embed="rId3"/>
          <a:srcRect/>
          <a:stretch/>
        </p:blipFill>
        <p:spPr>
          <a:xfrm>
            <a:off x="6773164" y="1487365"/>
            <a:ext cx="4788000" cy="4788000"/>
          </a:xfrm>
          <a:custGeom>
            <a:avLst/>
            <a:gdLst/>
            <a:ahLst/>
            <a:cxnLst/>
            <a:rect l="l" t="t" r="r" b="b"/>
            <a:pathLst>
              <a:path w="2228656" h="2228656" extrusionOk="0">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a:ln>
            <a:noFill/>
          </a:ln>
        </p:spPr>
      </p:pic>
      <p:sp>
        <p:nvSpPr>
          <p:cNvPr id="6" name="Google Shape;79;p4">
            <a:extLst>
              <a:ext uri="{FF2B5EF4-FFF2-40B4-BE49-F238E27FC236}">
                <a16:creationId xmlns:a16="http://schemas.microsoft.com/office/drawing/2014/main" id="{1A8BF4C7-80A8-E59B-C99A-0AD5B9B5851E}"/>
              </a:ext>
            </a:extLst>
          </p:cNvPr>
          <p:cNvSpPr txBox="1">
            <a:spLocks/>
          </p:cNvSpPr>
          <p:nvPr/>
        </p:nvSpPr>
        <p:spPr>
          <a:xfrm>
            <a:off x="678544" y="743357"/>
            <a:ext cx="474029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US" sz="3200" b="1" dirty="0">
                <a:solidFill>
                  <a:srgbClr val="14314E"/>
                </a:solidFill>
                <a:latin typeface="Arial Black" panose="020B0A04020102020204" pitchFamily="34" charset="0"/>
                <a:sym typeface="Arial"/>
              </a:rPr>
              <a:t>Presentation</a:t>
            </a:r>
            <a:endParaRPr lang="en-AU" sz="3200" b="0" i="0" u="none" strike="noStrike" cap="none" dirty="0">
              <a:solidFill>
                <a:srgbClr val="14314E"/>
              </a:solidFill>
              <a:latin typeface="Arial Black" panose="020B0A04020102020204"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4" name="Google Shape;235;p16">
            <a:extLst>
              <a:ext uri="{FF2B5EF4-FFF2-40B4-BE49-F238E27FC236}">
                <a16:creationId xmlns:a16="http://schemas.microsoft.com/office/drawing/2014/main" id="{9705382A-CAE1-C8BC-CB10-656C261CE61B}"/>
              </a:ext>
            </a:extLst>
          </p:cNvPr>
          <p:cNvSpPr txBox="1">
            <a:spLocks/>
          </p:cNvSpPr>
          <p:nvPr/>
        </p:nvSpPr>
        <p:spPr>
          <a:xfrm>
            <a:off x="453174" y="1781563"/>
            <a:ext cx="6319990" cy="31959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indent="-349250">
              <a:lnSpc>
                <a:spcPct val="100000"/>
              </a:lnSpc>
              <a:spcBef>
                <a:spcPts val="0"/>
              </a:spcBef>
              <a:buSzPts val="1900"/>
              <a:buFont typeface="Arial" panose="020B0604020202020204" pitchFamily="34" charset="0"/>
              <a:buChar char="•"/>
            </a:pPr>
            <a:r>
              <a:rPr lang="en-US" sz="2000" dirty="0"/>
              <a:t>What are the similarities/differences between the water supply areas in our region?</a:t>
            </a:r>
          </a:p>
          <a:p>
            <a:pPr lvl="0" indent="-349250">
              <a:lnSpc>
                <a:spcPct val="100000"/>
              </a:lnSpc>
              <a:spcBef>
                <a:spcPts val="0"/>
              </a:spcBef>
              <a:buSzPts val="1900"/>
              <a:buFont typeface="Arial" panose="020B0604020202020204" pitchFamily="34" charset="0"/>
              <a:buChar char="•"/>
            </a:pPr>
            <a:endParaRPr lang="en-US" sz="2000" dirty="0"/>
          </a:p>
          <a:p>
            <a:pPr lvl="0" indent="-349250">
              <a:lnSpc>
                <a:spcPct val="100000"/>
              </a:lnSpc>
              <a:spcBef>
                <a:spcPts val="0"/>
              </a:spcBef>
              <a:buSzPts val="1900"/>
              <a:buFont typeface="Arial" panose="020B0604020202020204" pitchFamily="34" charset="0"/>
              <a:buChar char="•"/>
            </a:pPr>
            <a:r>
              <a:rPr lang="en-US" sz="2000" dirty="0"/>
              <a:t>During your research, did you notice anything that might pose a challenge for residents in our region?</a:t>
            </a:r>
          </a:p>
          <a:p>
            <a:pPr lvl="0" indent="-349250">
              <a:lnSpc>
                <a:spcPct val="100000"/>
              </a:lnSpc>
              <a:spcBef>
                <a:spcPts val="0"/>
              </a:spcBef>
              <a:buSzPts val="1900"/>
              <a:buFont typeface="Arial" panose="020B0604020202020204" pitchFamily="34" charset="0"/>
              <a:buChar char="•"/>
            </a:pPr>
            <a:endParaRPr lang="en-US" sz="2000" dirty="0"/>
          </a:p>
          <a:p>
            <a:pPr lvl="0" indent="-349250">
              <a:lnSpc>
                <a:spcPct val="100000"/>
              </a:lnSpc>
              <a:spcBef>
                <a:spcPts val="0"/>
              </a:spcBef>
              <a:buSzPts val="1900"/>
              <a:buFont typeface="Arial" panose="020B0604020202020204" pitchFamily="34" charset="0"/>
              <a:buChar char="•"/>
            </a:pPr>
            <a:r>
              <a:rPr lang="en-US" sz="2000" dirty="0"/>
              <a:t>During your research, did you notice anything that might pose a challenge for </a:t>
            </a:r>
            <a:r>
              <a:rPr lang="en-US" sz="2000" dirty="0" err="1"/>
              <a:t>organisations</a:t>
            </a:r>
            <a:r>
              <a:rPr lang="en-US" sz="2000" dirty="0"/>
              <a:t> that manage water in our region?</a:t>
            </a:r>
            <a:endParaRPr lang="en-US" sz="2000" b="1" dirty="0">
              <a:solidFill>
                <a:schemeClr val="dk1"/>
              </a:solidFill>
            </a:endParaRPr>
          </a:p>
          <a:p>
            <a:pPr marL="342900" lvl="0" indent="-342900" algn="ctr" rtl="0">
              <a:lnSpc>
                <a:spcPct val="90000"/>
              </a:lnSpc>
              <a:spcBef>
                <a:spcPts val="0"/>
              </a:spcBef>
              <a:spcAft>
                <a:spcPts val="0"/>
              </a:spcAft>
              <a:buClr>
                <a:schemeClr val="dk1"/>
              </a:buClr>
              <a:buSzPts val="2100"/>
              <a:buFont typeface="Arial" panose="020B0604020202020204" pitchFamily="34" charset="0"/>
              <a:buChar char="•"/>
            </a:pPr>
            <a:endParaRPr lang="en-US" sz="2000" i="1" dirty="0">
              <a:solidFill>
                <a:schemeClr val="dk1"/>
              </a:solidFill>
            </a:endParaRPr>
          </a:p>
        </p:txBody>
      </p:sp>
      <p:sp>
        <p:nvSpPr>
          <p:cNvPr id="5" name="Google Shape;79;p4">
            <a:extLst>
              <a:ext uri="{FF2B5EF4-FFF2-40B4-BE49-F238E27FC236}">
                <a16:creationId xmlns:a16="http://schemas.microsoft.com/office/drawing/2014/main" id="{FE6B10FF-FB31-2893-13F5-E977879DAD61}"/>
              </a:ext>
            </a:extLst>
          </p:cNvPr>
          <p:cNvSpPr txBox="1">
            <a:spLocks/>
          </p:cNvSpPr>
          <p:nvPr/>
        </p:nvSpPr>
        <p:spPr>
          <a:xfrm>
            <a:off x="678544" y="743357"/>
            <a:ext cx="474029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rtl="0">
              <a:lnSpc>
                <a:spcPct val="120000"/>
              </a:lnSpc>
              <a:spcBef>
                <a:spcPts val="0"/>
              </a:spcBef>
              <a:spcAft>
                <a:spcPts val="0"/>
              </a:spcAft>
              <a:buClr>
                <a:schemeClr val="dk1"/>
              </a:buClr>
              <a:buSzPts val="1100"/>
              <a:buFont typeface="Arial"/>
              <a:buNone/>
            </a:pPr>
            <a:r>
              <a:rPr lang="en-US" sz="3200" b="1" dirty="0">
                <a:solidFill>
                  <a:srgbClr val="14314E"/>
                </a:solidFill>
                <a:latin typeface="Arial Black" panose="020B0A04020102020204" pitchFamily="34" charset="0"/>
                <a:sym typeface="Arial"/>
              </a:rPr>
              <a:t>Reflection</a:t>
            </a:r>
            <a:endParaRPr lang="en-AU" sz="3200" b="0" i="0" u="none" strike="noStrike" cap="none" dirty="0">
              <a:solidFill>
                <a:srgbClr val="14314E"/>
              </a:solidFill>
              <a:latin typeface="Arial Black" panose="020B0A04020102020204" pitchFamily="34" charset="0"/>
              <a:sym typeface="Arial"/>
            </a:endParaRPr>
          </a:p>
        </p:txBody>
      </p:sp>
      <p:pic>
        <p:nvPicPr>
          <p:cNvPr id="9" name="Google Shape;240;p16">
            <a:extLst>
              <a:ext uri="{FF2B5EF4-FFF2-40B4-BE49-F238E27FC236}">
                <a16:creationId xmlns:a16="http://schemas.microsoft.com/office/drawing/2014/main" id="{9E12E541-47F3-108E-2424-F32289A7BC9B}"/>
              </a:ext>
            </a:extLst>
          </p:cNvPr>
          <p:cNvPicPr preferRelativeResize="0"/>
          <p:nvPr/>
        </p:nvPicPr>
        <p:blipFill>
          <a:blip r:embed="rId3"/>
          <a:srcRect/>
          <a:stretch/>
        </p:blipFill>
        <p:spPr>
          <a:xfrm>
            <a:off x="6789066" y="1487365"/>
            <a:ext cx="4788000" cy="4788000"/>
          </a:xfrm>
          <a:custGeom>
            <a:avLst/>
            <a:gdLst/>
            <a:ahLst/>
            <a:cxnLst/>
            <a:rect l="l" t="t" r="r" b="b"/>
            <a:pathLst>
              <a:path w="2228656" h="2228656" extrusionOk="0">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9" name="Google Shape;259;p18"/>
          <p:cNvPicPr preferRelativeResize="0"/>
          <p:nvPr/>
        </p:nvPicPr>
        <p:blipFill>
          <a:blip r:embed="rId3"/>
          <a:srcRect/>
          <a:stretch/>
        </p:blipFill>
        <p:spPr>
          <a:xfrm>
            <a:off x="8475165" y="1159711"/>
            <a:ext cx="3600000" cy="3600000"/>
          </a:xfrm>
          <a:custGeom>
            <a:avLst/>
            <a:gdLst/>
            <a:ahLst/>
            <a:cxnLst/>
            <a:rect l="l" t="t" r="r" b="b"/>
            <a:pathLst>
              <a:path w="2255084" h="2255084" extrusionOk="0">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ln>
            <a:noFill/>
          </a:ln>
        </p:spPr>
      </p:pic>
      <p:pic>
        <p:nvPicPr>
          <p:cNvPr id="260" name="Google Shape;260;p18"/>
          <p:cNvPicPr preferRelativeResize="0"/>
          <p:nvPr/>
        </p:nvPicPr>
        <p:blipFill>
          <a:blip r:embed="rId4"/>
          <a:srcRect/>
          <a:stretch/>
        </p:blipFill>
        <p:spPr>
          <a:xfrm>
            <a:off x="6393214" y="3052872"/>
            <a:ext cx="3672000" cy="3672000"/>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sp>
        <p:nvSpPr>
          <p:cNvPr id="5" name="Google Shape;367;p15">
            <a:extLst>
              <a:ext uri="{FF2B5EF4-FFF2-40B4-BE49-F238E27FC236}">
                <a16:creationId xmlns:a16="http://schemas.microsoft.com/office/drawing/2014/main" id="{72150B51-F6A4-A6B3-0057-6ACA60B88E2F}"/>
              </a:ext>
            </a:extLst>
          </p:cNvPr>
          <p:cNvSpPr txBox="1">
            <a:spLocks/>
          </p:cNvSpPr>
          <p:nvPr/>
        </p:nvSpPr>
        <p:spPr>
          <a:xfrm>
            <a:off x="678546" y="1967624"/>
            <a:ext cx="5543578" cy="25805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25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25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l" rtl="0">
              <a:lnSpc>
                <a:spcPct val="90000"/>
              </a:lnSpc>
              <a:spcBef>
                <a:spcPts val="0"/>
              </a:spcBef>
              <a:spcAft>
                <a:spcPts val="0"/>
              </a:spcAft>
              <a:buClr>
                <a:schemeClr val="dk1"/>
              </a:buClr>
              <a:buSzPts val="1100"/>
              <a:buFont typeface="Arial"/>
              <a:buNone/>
            </a:pPr>
            <a:r>
              <a:rPr lang="en-US" sz="2000" b="1" dirty="0">
                <a:solidFill>
                  <a:srgbClr val="14314E"/>
                </a:solidFill>
              </a:rPr>
              <a:t>Explore sustainable water innovations in our region</a:t>
            </a:r>
            <a:r>
              <a:rPr lang="en-US" sz="2000" dirty="0">
                <a:solidFill>
                  <a:srgbClr val="14314E"/>
                </a:solidFill>
              </a:rPr>
              <a:t>  </a:t>
            </a:r>
          </a:p>
          <a:p>
            <a:pPr marL="0" lvl="0" indent="0" algn="l" rtl="0">
              <a:lnSpc>
                <a:spcPct val="90000"/>
              </a:lnSpc>
              <a:spcBef>
                <a:spcPts val="0"/>
              </a:spcBef>
              <a:spcAft>
                <a:spcPts val="0"/>
              </a:spcAft>
              <a:buClr>
                <a:schemeClr val="dk1"/>
              </a:buClr>
              <a:buSzPts val="1100"/>
              <a:buFont typeface="Arial"/>
              <a:buNone/>
            </a:pPr>
            <a:endParaRPr lang="en-US" sz="2000" i="1" dirty="0">
              <a:solidFill>
                <a:srgbClr val="14314E"/>
              </a:solidFill>
            </a:endParaRPr>
          </a:p>
          <a:p>
            <a:pPr marL="0" lvl="0" indent="0" algn="l" rtl="0">
              <a:lnSpc>
                <a:spcPct val="90000"/>
              </a:lnSpc>
              <a:spcBef>
                <a:spcPts val="0"/>
              </a:spcBef>
              <a:spcAft>
                <a:spcPts val="0"/>
              </a:spcAft>
              <a:buClr>
                <a:srgbClr val="C00000"/>
              </a:buClr>
              <a:buSzPts val="2800"/>
              <a:buNone/>
            </a:pPr>
            <a:r>
              <a:rPr lang="en-US" sz="2000" b="1" dirty="0">
                <a:solidFill>
                  <a:srgbClr val="14314E"/>
                </a:solidFill>
              </a:rPr>
              <a:t>Refer to Wannon Water website links:</a:t>
            </a:r>
          </a:p>
          <a:p>
            <a:pPr marL="571500" lvl="0" indent="-342900" algn="l" rtl="0">
              <a:lnSpc>
                <a:spcPct val="90000"/>
              </a:lnSpc>
              <a:spcBef>
                <a:spcPts val="0"/>
              </a:spcBef>
              <a:spcAft>
                <a:spcPts val="0"/>
              </a:spcAft>
              <a:buClr>
                <a:srgbClr val="C00000"/>
              </a:buClr>
              <a:buSzPts val="2800"/>
              <a:buFont typeface="Arial" panose="020B0604020202020204" pitchFamily="34" charset="0"/>
              <a:buChar char="•"/>
            </a:pPr>
            <a:endParaRPr lang="en-US" sz="1400" dirty="0">
              <a:solidFill>
                <a:srgbClr val="14314E"/>
              </a:solidFill>
            </a:endParaRPr>
          </a:p>
          <a:p>
            <a:pPr lvl="0" indent="-349250">
              <a:lnSpc>
                <a:spcPct val="100000"/>
              </a:lnSpc>
              <a:spcBef>
                <a:spcPts val="0"/>
              </a:spcBef>
              <a:buClr>
                <a:srgbClr val="14314E"/>
              </a:buClr>
              <a:buSzPts val="1900"/>
              <a:buFont typeface="Arial" panose="020B0604020202020204" pitchFamily="34" charset="0"/>
              <a:buChar char="•"/>
            </a:pPr>
            <a:r>
              <a:rPr lang="en-US" sz="2000" b="1" dirty="0">
                <a:solidFill>
                  <a:srgbClr val="14314E"/>
                </a:solidFill>
                <a:hlinkClick r:id="rId5">
                  <a:extLst>
                    <a:ext uri="{A12FA001-AC4F-418D-AE19-62706E023703}">
                      <ahyp:hlinkClr xmlns:ahyp="http://schemas.microsoft.com/office/drawing/2018/hyperlinkcolor" val="tx"/>
                    </a:ext>
                  </a:extLst>
                </a:hlinkClick>
              </a:rPr>
              <a:t>Projects and initiatives - Wannon Water</a:t>
            </a:r>
            <a:br>
              <a:rPr lang="en-US" sz="2000" b="1" dirty="0">
                <a:solidFill>
                  <a:srgbClr val="14314E"/>
                </a:solidFill>
              </a:rPr>
            </a:br>
            <a:endParaRPr lang="en-US" sz="2000" b="1" dirty="0">
              <a:solidFill>
                <a:srgbClr val="14314E"/>
              </a:solidFill>
            </a:endParaRPr>
          </a:p>
          <a:p>
            <a:pPr lvl="0" indent="-349250">
              <a:lnSpc>
                <a:spcPct val="100000"/>
              </a:lnSpc>
              <a:spcBef>
                <a:spcPts val="0"/>
              </a:spcBef>
              <a:buClr>
                <a:srgbClr val="14314E"/>
              </a:buClr>
              <a:buSzPts val="1900"/>
              <a:buFont typeface="Arial" panose="020B0604020202020204" pitchFamily="34" charset="0"/>
              <a:buChar char="•"/>
            </a:pPr>
            <a:r>
              <a:rPr lang="en-US" sz="2000" b="1" dirty="0">
                <a:solidFill>
                  <a:srgbClr val="14314E"/>
                </a:solidFill>
                <a:hlinkClick r:id="rId6">
                  <a:extLst>
                    <a:ext uri="{A12FA001-AC4F-418D-AE19-62706E023703}">
                      <ahyp:hlinkClr xmlns:ahyp="http://schemas.microsoft.com/office/drawing/2018/hyperlinkcolor" val="tx"/>
                    </a:ext>
                  </a:extLst>
                </a:hlinkClick>
              </a:rPr>
              <a:t>Records flow from Warrnambool's roof </a:t>
            </a:r>
            <a:r>
              <a:rPr lang="en-US" sz="2000" b="1" dirty="0" err="1">
                <a:solidFill>
                  <a:srgbClr val="14314E"/>
                </a:solidFill>
                <a:hlinkClick r:id="rId6">
                  <a:extLst>
                    <a:ext uri="{A12FA001-AC4F-418D-AE19-62706E023703}">
                      <ahyp:hlinkClr xmlns:ahyp="http://schemas.microsoft.com/office/drawing/2018/hyperlinkcolor" val="tx"/>
                    </a:ext>
                  </a:extLst>
                </a:hlinkClick>
              </a:rPr>
              <a:t>waterharvesting</a:t>
            </a:r>
            <a:r>
              <a:rPr lang="en-US" sz="2000" b="1" dirty="0">
                <a:solidFill>
                  <a:srgbClr val="14314E"/>
                </a:solidFill>
                <a:hlinkClick r:id="rId6">
                  <a:extLst>
                    <a:ext uri="{A12FA001-AC4F-418D-AE19-62706E023703}">
                      <ahyp:hlinkClr xmlns:ahyp="http://schemas.microsoft.com/office/drawing/2018/hyperlinkcolor" val="tx"/>
                    </a:ext>
                  </a:extLst>
                </a:hlinkClick>
              </a:rPr>
              <a:t> system - Wannon Water</a:t>
            </a:r>
            <a:endParaRPr lang="en-US" sz="2000" b="1" dirty="0">
              <a:solidFill>
                <a:srgbClr val="14314E"/>
              </a:solidFill>
            </a:endParaRPr>
          </a:p>
          <a:p>
            <a:pPr lvl="0" indent="-349250">
              <a:lnSpc>
                <a:spcPct val="100000"/>
              </a:lnSpc>
              <a:spcBef>
                <a:spcPts val="0"/>
              </a:spcBef>
              <a:buClr>
                <a:srgbClr val="14314E"/>
              </a:buClr>
              <a:buSzPts val="1900"/>
              <a:buFont typeface="Arial" panose="020B0604020202020204" pitchFamily="34" charset="0"/>
              <a:buChar char="•"/>
            </a:pPr>
            <a:endParaRPr lang="en-US" sz="2000" b="1" dirty="0">
              <a:solidFill>
                <a:srgbClr val="14314E"/>
              </a:solidFill>
            </a:endParaRPr>
          </a:p>
          <a:p>
            <a:pPr lvl="0" indent="-349250">
              <a:lnSpc>
                <a:spcPct val="100000"/>
              </a:lnSpc>
              <a:spcBef>
                <a:spcPts val="0"/>
              </a:spcBef>
              <a:buClr>
                <a:srgbClr val="14314E"/>
              </a:buClr>
              <a:buSzPts val="1900"/>
              <a:buFont typeface="Arial" panose="020B0604020202020204" pitchFamily="34" charset="0"/>
              <a:buChar char="•"/>
            </a:pPr>
            <a:r>
              <a:rPr lang="en-US" sz="2000" b="1" dirty="0">
                <a:solidFill>
                  <a:srgbClr val="14314E"/>
                </a:solidFill>
                <a:hlinkClick r:id="rId7" tooltip="https://www.wannonwater.com.au/community-and-environment/projects-and-initiatives/brierly-basin-floating-solar-array/">
                  <a:extLst>
                    <a:ext uri="{A12FA001-AC4F-418D-AE19-62706E023703}">
                      <ahyp:hlinkClr xmlns:ahyp="http://schemas.microsoft.com/office/drawing/2018/hyperlinkcolor" val="tx"/>
                    </a:ext>
                  </a:extLst>
                </a:hlinkClick>
              </a:rPr>
              <a:t>Brierly Basin floating solar array - Wannon Water</a:t>
            </a:r>
            <a:endParaRPr lang="en-US" sz="2000" b="1" dirty="0">
              <a:solidFill>
                <a:srgbClr val="14314E"/>
              </a:solidFill>
            </a:endParaRPr>
          </a:p>
        </p:txBody>
      </p:sp>
      <p:sp>
        <p:nvSpPr>
          <p:cNvPr id="6" name="Google Shape;79;p4">
            <a:extLst>
              <a:ext uri="{FF2B5EF4-FFF2-40B4-BE49-F238E27FC236}">
                <a16:creationId xmlns:a16="http://schemas.microsoft.com/office/drawing/2014/main" id="{E54B5423-5F79-6455-59EA-71EA046E8189}"/>
              </a:ext>
            </a:extLst>
          </p:cNvPr>
          <p:cNvSpPr txBox="1">
            <a:spLocks/>
          </p:cNvSpPr>
          <p:nvPr/>
        </p:nvSpPr>
        <p:spPr>
          <a:xfrm>
            <a:off x="678544" y="679569"/>
            <a:ext cx="1081904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2000"/>
              <a:buFont typeface="Calibri"/>
              <a:buNone/>
            </a:pPr>
            <a:r>
              <a:rPr lang="en-AU" sz="4200" dirty="0">
                <a:solidFill>
                  <a:srgbClr val="14314E"/>
                </a:solidFill>
                <a:latin typeface="Arial Black" panose="020B0A04020102020204" pitchFamily="34" charset="0"/>
                <a:sym typeface="Calibri"/>
              </a:rPr>
              <a:t>Extension opportunities</a:t>
            </a:r>
            <a:endParaRPr lang="en-AU" sz="4200" i="0" u="none" strike="noStrike" cap="none" dirty="0">
              <a:solidFill>
                <a:srgbClr val="14314E"/>
              </a:solidFill>
              <a:latin typeface="Arial Black" panose="020B0A04020102020204" pitchFamily="34" charset="0"/>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6D0C5676-629E-952F-F7CD-E1F02CD7BBBB}"/>
              </a:ext>
            </a:extLst>
          </p:cNvPr>
          <p:cNvPicPr>
            <a:picLocks noChangeAspect="1"/>
          </p:cNvPicPr>
          <p:nvPr/>
        </p:nvPicPr>
        <p:blipFill rotWithShape="1">
          <a:blip r:embed="rId3"/>
          <a:srcRect t="37823" b="31779"/>
          <a:stretch/>
        </p:blipFill>
        <p:spPr>
          <a:xfrm>
            <a:off x="7594533" y="6162259"/>
            <a:ext cx="3023622" cy="437324"/>
          </a:xfrm>
          <a:prstGeom prst="rect">
            <a:avLst/>
          </a:prstGeom>
        </p:spPr>
      </p:pic>
      <p:pic>
        <p:nvPicPr>
          <p:cNvPr id="3" name="Picture 2" descr="A logo of a boat&#10;&#10;Description automatically generated">
            <a:extLst>
              <a:ext uri="{FF2B5EF4-FFF2-40B4-BE49-F238E27FC236}">
                <a16:creationId xmlns:a16="http://schemas.microsoft.com/office/drawing/2014/main" id="{1A9225AF-43E6-55B2-659C-F4FE02DA9591}"/>
              </a:ext>
            </a:extLst>
          </p:cNvPr>
          <p:cNvPicPr>
            <a:picLocks noChangeAspect="1"/>
          </p:cNvPicPr>
          <p:nvPr/>
        </p:nvPicPr>
        <p:blipFill rotWithShape="1">
          <a:blip r:embed="rId4"/>
          <a:srcRect l="14429" t="-465" r="10828" b="28331"/>
          <a:stretch/>
        </p:blipFill>
        <p:spPr>
          <a:xfrm>
            <a:off x="7767731" y="4689282"/>
            <a:ext cx="3082203" cy="1415332"/>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02BBA68B-D088-2313-9FB9-F4414B0B9882}"/>
              </a:ext>
            </a:extLst>
          </p:cNvPr>
          <p:cNvPicPr>
            <a:picLocks noChangeAspect="1"/>
          </p:cNvPicPr>
          <p:nvPr/>
        </p:nvPicPr>
        <p:blipFill rotWithShape="1">
          <a:blip r:embed="rId5"/>
          <a:srcRect l="13271" t="21122" r="12045" b="50000"/>
          <a:stretch/>
        </p:blipFill>
        <p:spPr>
          <a:xfrm>
            <a:off x="524092" y="477385"/>
            <a:ext cx="2052128" cy="37754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3" name="Picture 2" descr="A blue and black text on a black background&#10;&#10;Description automatically generated">
            <a:extLst>
              <a:ext uri="{FF2B5EF4-FFF2-40B4-BE49-F238E27FC236}">
                <a16:creationId xmlns:a16="http://schemas.microsoft.com/office/drawing/2014/main" id="{CDBBE8AF-45EC-E64E-CF69-1B6F480C8DAD}"/>
              </a:ext>
            </a:extLst>
          </p:cNvPr>
          <p:cNvPicPr>
            <a:picLocks noChangeAspect="1"/>
          </p:cNvPicPr>
          <p:nvPr/>
        </p:nvPicPr>
        <p:blipFill rotWithShape="1">
          <a:blip r:embed="rId3"/>
          <a:srcRect t="34410"/>
          <a:stretch/>
        </p:blipFill>
        <p:spPr>
          <a:xfrm>
            <a:off x="0" y="1581150"/>
            <a:ext cx="12192001" cy="5276850"/>
          </a:xfrm>
          <a:prstGeom prst="rect">
            <a:avLst/>
          </a:prstGeom>
        </p:spPr>
      </p:pic>
    </p:spTree>
    <p:extLst>
      <p:ext uri="{BB962C8B-B14F-4D97-AF65-F5344CB8AC3E}">
        <p14:creationId xmlns:p14="http://schemas.microsoft.com/office/powerpoint/2010/main" val="2642794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4"/>
          <p:cNvSpPr txBox="1">
            <a:spLocks noGrp="1"/>
          </p:cNvSpPr>
          <p:nvPr>
            <p:ph type="body" idx="4294967295"/>
          </p:nvPr>
        </p:nvSpPr>
        <p:spPr>
          <a:xfrm>
            <a:off x="678546" y="1686277"/>
            <a:ext cx="10515600" cy="370868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ct val="100000"/>
              <a:buNone/>
            </a:pPr>
            <a:r>
              <a:rPr lang="en-US" sz="1300" dirty="0"/>
              <a:t>Every day, we supply South West Victoria with sustainable water services, while leading our communities towards a healthier, more prosperous future. It’s a commitment that we’re proud to make to the region we call home.</a:t>
            </a:r>
            <a:endParaRPr sz="1300" dirty="0"/>
          </a:p>
          <a:p>
            <a:pPr marL="0" lvl="0" indent="0" algn="l" rtl="0">
              <a:lnSpc>
                <a:spcPct val="100000"/>
              </a:lnSpc>
              <a:spcBef>
                <a:spcPts val="1000"/>
              </a:spcBef>
              <a:spcAft>
                <a:spcPts val="0"/>
              </a:spcAft>
              <a:buClr>
                <a:schemeClr val="dk1"/>
              </a:buClr>
              <a:buSzPct val="100000"/>
              <a:buNone/>
            </a:pPr>
            <a:r>
              <a:rPr lang="en-US" sz="1300" b="1" dirty="0"/>
              <a:t>We’re your local, dependable experts</a:t>
            </a:r>
            <a:endParaRPr sz="1300" dirty="0"/>
          </a:p>
          <a:p>
            <a:pPr marL="0" lvl="0" indent="0" algn="l" rtl="0">
              <a:lnSpc>
                <a:spcPct val="100000"/>
              </a:lnSpc>
              <a:spcBef>
                <a:spcPts val="1000"/>
              </a:spcBef>
              <a:spcAft>
                <a:spcPts val="0"/>
              </a:spcAft>
              <a:buClr>
                <a:schemeClr val="dk1"/>
              </a:buClr>
              <a:buSzPct val="100000"/>
              <a:buNone/>
            </a:pPr>
            <a:r>
              <a:rPr lang="en-US" sz="1300" dirty="0"/>
              <a:t>From the South Australian border to the </a:t>
            </a:r>
            <a:r>
              <a:rPr lang="en-US" sz="1300" dirty="0" err="1"/>
              <a:t>Otways</a:t>
            </a:r>
            <a:r>
              <a:rPr lang="en-US" sz="1300" dirty="0"/>
              <a:t>. From the Grampians to the coast. Our services take care of more than 30 communities, including residents, farmers, businesses and industries. It’s our responsibility to supply you with fresh water, from source to tap, and manage sewage to protect your health and wellbeing.</a:t>
            </a:r>
            <a:endParaRPr sz="1300" dirty="0"/>
          </a:p>
          <a:p>
            <a:pPr marL="0" lvl="0" indent="0" algn="l" rtl="0">
              <a:lnSpc>
                <a:spcPct val="100000"/>
              </a:lnSpc>
              <a:spcBef>
                <a:spcPts val="1000"/>
              </a:spcBef>
              <a:spcAft>
                <a:spcPts val="0"/>
              </a:spcAft>
              <a:buClr>
                <a:schemeClr val="dk1"/>
              </a:buClr>
              <a:buSzPct val="100000"/>
              <a:buNone/>
            </a:pPr>
            <a:r>
              <a:rPr lang="en-US" sz="1300" dirty="0"/>
              <a:t>Putting people first comes naturally to us so we’re here to help with more affordable, reliable and </a:t>
            </a:r>
            <a:r>
              <a:rPr lang="en-US" sz="1300" dirty="0" err="1"/>
              <a:t>personalised</a:t>
            </a:r>
            <a:r>
              <a:rPr lang="en-US" sz="1300" dirty="0"/>
              <a:t> service. You’ll see us around, in towns and on streets, maintaining and upgrading the pipes, pump stations and treatment plants we all need.</a:t>
            </a:r>
            <a:endParaRPr sz="1300" dirty="0"/>
          </a:p>
          <a:p>
            <a:pPr marL="0" lvl="0" indent="0" algn="l" rtl="0">
              <a:lnSpc>
                <a:spcPct val="100000"/>
              </a:lnSpc>
              <a:spcBef>
                <a:spcPts val="1000"/>
              </a:spcBef>
              <a:spcAft>
                <a:spcPts val="0"/>
              </a:spcAft>
              <a:buClr>
                <a:schemeClr val="dk1"/>
              </a:buClr>
              <a:buSzPct val="100000"/>
              <a:buNone/>
            </a:pPr>
            <a:r>
              <a:rPr lang="en-US" sz="1300" b="1" dirty="0"/>
              <a:t>We’re making a real and positive difference</a:t>
            </a:r>
            <a:endParaRPr sz="1300" dirty="0"/>
          </a:p>
          <a:p>
            <a:pPr marL="0" lvl="0" indent="0" algn="l" rtl="0">
              <a:lnSpc>
                <a:spcPct val="100000"/>
              </a:lnSpc>
              <a:spcBef>
                <a:spcPts val="1000"/>
              </a:spcBef>
              <a:spcAft>
                <a:spcPts val="0"/>
              </a:spcAft>
              <a:buClr>
                <a:schemeClr val="dk1"/>
              </a:buClr>
              <a:buSzPct val="100000"/>
              <a:buNone/>
            </a:pPr>
            <a:r>
              <a:rPr lang="en-US" sz="1300" dirty="0"/>
              <a:t>As locals, we’re driven to shape our region for the better. We’re committed to working with our communities and strategic partners to support the health and wellbeing of our people and protect our natural environment. We simply believe it’s the right thing to do and it all comes back to our greater vision to go beyond water for stronger communities.</a:t>
            </a:r>
            <a:endParaRPr sz="1300" dirty="0"/>
          </a:p>
          <a:p>
            <a:pPr marL="0" lvl="0" indent="0" algn="l" rtl="0">
              <a:lnSpc>
                <a:spcPct val="100000"/>
              </a:lnSpc>
              <a:spcBef>
                <a:spcPts val="1000"/>
              </a:spcBef>
              <a:spcAft>
                <a:spcPts val="0"/>
              </a:spcAft>
              <a:buClr>
                <a:schemeClr val="dk1"/>
              </a:buClr>
              <a:buSzPct val="100000"/>
              <a:buNone/>
            </a:pPr>
            <a:r>
              <a:rPr lang="en-US" sz="1300" dirty="0"/>
              <a:t>It’s about delivering sustainable water services together with positive changer our region – and we’re proud to be leading the way.</a:t>
            </a:r>
            <a:endParaRPr sz="1300" dirty="0"/>
          </a:p>
        </p:txBody>
      </p:sp>
      <p:sp>
        <p:nvSpPr>
          <p:cNvPr id="4" name="Google Shape;79;p4">
            <a:extLst>
              <a:ext uri="{FF2B5EF4-FFF2-40B4-BE49-F238E27FC236}">
                <a16:creationId xmlns:a16="http://schemas.microsoft.com/office/drawing/2014/main" id="{B685F0E8-3077-83B2-32E4-CCFB31FB6028}"/>
              </a:ext>
            </a:extLst>
          </p:cNvPr>
          <p:cNvSpPr txBox="1">
            <a:spLocks/>
          </p:cNvSpPr>
          <p:nvPr/>
        </p:nvSpPr>
        <p:spPr>
          <a:xfrm>
            <a:off x="678545" y="711466"/>
            <a:ext cx="321006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a:latin typeface="Arial Black" panose="020B0A04020102020204" pitchFamily="34" charset="0"/>
              </a:rPr>
              <a:t>About us</a:t>
            </a:r>
            <a:endParaRPr lang="en-US" dirty="0">
              <a:latin typeface="Arial Black" panose="020B0A040201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6" name="Google Shape;88;p5" descr="A picture containing text, map, world&#10;&#10;Description automatically generated">
            <a:extLst>
              <a:ext uri="{FF2B5EF4-FFF2-40B4-BE49-F238E27FC236}">
                <a16:creationId xmlns:a16="http://schemas.microsoft.com/office/drawing/2014/main" id="{768B92C6-0EEC-2491-A199-A626905DF63F}"/>
              </a:ext>
            </a:extLst>
          </p:cNvPr>
          <p:cNvPicPr preferRelativeResize="0"/>
          <p:nvPr/>
        </p:nvPicPr>
        <p:blipFill rotWithShape="1">
          <a:blip r:embed="rId3">
            <a:alphaModFix/>
          </a:blip>
          <a:srcRect r="5358"/>
          <a:stretch/>
        </p:blipFill>
        <p:spPr>
          <a:xfrm>
            <a:off x="2569562" y="785897"/>
            <a:ext cx="9328272" cy="5102321"/>
          </a:xfrm>
          <a:prstGeom prst="rect">
            <a:avLst/>
          </a:prstGeom>
          <a:noFill/>
          <a:ln>
            <a:noFill/>
          </a:ln>
        </p:spPr>
      </p:pic>
      <p:sp>
        <p:nvSpPr>
          <p:cNvPr id="7" name="Google Shape;79;p4">
            <a:extLst>
              <a:ext uri="{FF2B5EF4-FFF2-40B4-BE49-F238E27FC236}">
                <a16:creationId xmlns:a16="http://schemas.microsoft.com/office/drawing/2014/main" id="{94E5F04F-5914-1517-CF45-B725F80F3641}"/>
              </a:ext>
            </a:extLst>
          </p:cNvPr>
          <p:cNvSpPr txBox="1">
            <a:spLocks/>
          </p:cNvSpPr>
          <p:nvPr/>
        </p:nvSpPr>
        <p:spPr>
          <a:xfrm>
            <a:off x="678545" y="785897"/>
            <a:ext cx="3138543" cy="175528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200" dirty="0">
                <a:solidFill>
                  <a:srgbClr val="14314E"/>
                </a:solidFill>
              </a:rPr>
              <a:t>Our region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7" name="Google Shape;78;p4">
            <a:extLst>
              <a:ext uri="{FF2B5EF4-FFF2-40B4-BE49-F238E27FC236}">
                <a16:creationId xmlns:a16="http://schemas.microsoft.com/office/drawing/2014/main" id="{4480527F-79B8-BD7C-6C9C-686EA24E45DF}"/>
              </a:ext>
            </a:extLst>
          </p:cNvPr>
          <p:cNvSpPr txBox="1">
            <a:spLocks/>
          </p:cNvSpPr>
          <p:nvPr/>
        </p:nvSpPr>
        <p:spPr>
          <a:xfrm>
            <a:off x="678546" y="1686278"/>
            <a:ext cx="5912754" cy="26847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349250">
              <a:lnSpc>
                <a:spcPct val="100000"/>
              </a:lnSpc>
              <a:spcBef>
                <a:spcPts val="0"/>
              </a:spcBef>
              <a:buSzPts val="1900"/>
              <a:buFont typeface="Arial" panose="020B0604020202020204" pitchFamily="34" charset="0"/>
              <a:buChar char="•"/>
            </a:pPr>
            <a:r>
              <a:rPr lang="en-US" sz="2000" dirty="0"/>
              <a:t>To explore the various water sources in our region.</a:t>
            </a:r>
            <a:br>
              <a:rPr lang="en-US" sz="2000" dirty="0"/>
            </a:br>
            <a:endParaRPr lang="en-US" sz="2000" dirty="0"/>
          </a:p>
          <a:p>
            <a:pPr indent="-349250">
              <a:lnSpc>
                <a:spcPct val="100000"/>
              </a:lnSpc>
              <a:spcBef>
                <a:spcPts val="0"/>
              </a:spcBef>
              <a:buSzPts val="1900"/>
              <a:buFont typeface="Arial" panose="020B0604020202020204" pitchFamily="34" charset="0"/>
              <a:buChar char="•"/>
            </a:pPr>
            <a:r>
              <a:rPr lang="en-US" sz="2000" dirty="0"/>
              <a:t>To research how water is treated and stored in our region.</a:t>
            </a:r>
          </a:p>
          <a:p>
            <a:pPr indent="-349250">
              <a:lnSpc>
                <a:spcPct val="100000"/>
              </a:lnSpc>
              <a:spcBef>
                <a:spcPts val="0"/>
              </a:spcBef>
              <a:buSzPts val="1900"/>
              <a:buFont typeface="Arial" panose="020B0604020202020204" pitchFamily="34" charset="0"/>
              <a:buChar char="•"/>
            </a:pPr>
            <a:endParaRPr lang="en-US" sz="2000" dirty="0"/>
          </a:p>
          <a:p>
            <a:pPr indent="-349250">
              <a:lnSpc>
                <a:spcPct val="100000"/>
              </a:lnSpc>
              <a:spcBef>
                <a:spcPts val="0"/>
              </a:spcBef>
              <a:buSzPts val="1900"/>
              <a:buFont typeface="Arial" panose="020B0604020202020204" pitchFamily="34" charset="0"/>
              <a:buChar char="•"/>
            </a:pPr>
            <a:r>
              <a:rPr lang="en-US" sz="2000" dirty="0"/>
              <a:t>To </a:t>
            </a:r>
            <a:r>
              <a:rPr lang="en-US" sz="2000" dirty="0" err="1"/>
              <a:t>summarise</a:t>
            </a:r>
            <a:r>
              <a:rPr lang="en-US" sz="2000" dirty="0"/>
              <a:t> key information about the movement of water in the local water sources.</a:t>
            </a:r>
            <a:endParaRPr lang="en-US" sz="2000" dirty="0">
              <a:solidFill>
                <a:schemeClr val="dk1"/>
              </a:solidFill>
            </a:endParaRPr>
          </a:p>
        </p:txBody>
      </p:sp>
      <p:sp>
        <p:nvSpPr>
          <p:cNvPr id="8" name="Google Shape;79;p4">
            <a:extLst>
              <a:ext uri="{FF2B5EF4-FFF2-40B4-BE49-F238E27FC236}">
                <a16:creationId xmlns:a16="http://schemas.microsoft.com/office/drawing/2014/main" id="{EE28513D-8848-8D08-A04D-8E343B4F5B64}"/>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dirty="0">
                <a:latin typeface="Arial Black" panose="020B0A04020102020204" pitchFamily="34" charset="0"/>
              </a:rPr>
              <a:t>Learning intentions</a:t>
            </a:r>
          </a:p>
        </p:txBody>
      </p:sp>
      <p:pic>
        <p:nvPicPr>
          <p:cNvPr id="9" name="Google Shape;99;g2d060c8dedd_2_0">
            <a:extLst>
              <a:ext uri="{FF2B5EF4-FFF2-40B4-BE49-F238E27FC236}">
                <a16:creationId xmlns:a16="http://schemas.microsoft.com/office/drawing/2014/main" id="{A176409F-5A89-C0B6-EA63-C8C3C7177831}"/>
              </a:ext>
            </a:extLst>
          </p:cNvPr>
          <p:cNvPicPr preferRelativeResize="0"/>
          <p:nvPr/>
        </p:nvPicPr>
        <p:blipFill>
          <a:blip r:embed="rId3"/>
          <a:srcRect l="1094" r="1094"/>
          <a:stretch/>
        </p:blipFill>
        <p:spPr>
          <a:xfrm>
            <a:off x="6693832" y="2962583"/>
            <a:ext cx="3212361" cy="3284213"/>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p:spPr>
      </p:pic>
      <p:pic>
        <p:nvPicPr>
          <p:cNvPr id="10" name="Google Shape;100;g2d060c8dedd_2_0">
            <a:extLst>
              <a:ext uri="{FF2B5EF4-FFF2-40B4-BE49-F238E27FC236}">
                <a16:creationId xmlns:a16="http://schemas.microsoft.com/office/drawing/2014/main" id="{958469BF-5F7E-5D7F-CA4B-61A13D1442BB}"/>
              </a:ext>
            </a:extLst>
          </p:cNvPr>
          <p:cNvPicPr preferRelativeResize="0"/>
          <p:nvPr/>
        </p:nvPicPr>
        <p:blipFill>
          <a:blip r:embed="rId4"/>
          <a:srcRect l="1331" r="1331"/>
          <a:stretch/>
        </p:blipFill>
        <p:spPr>
          <a:xfrm>
            <a:off x="8321510" y="1197450"/>
            <a:ext cx="3709382" cy="3810853"/>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7" name="Google Shape;102;g2d060e3b3aa_1_428"/>
          <p:cNvPicPr preferRelativeResize="0"/>
          <p:nvPr/>
        </p:nvPicPr>
        <p:blipFill>
          <a:blip r:embed="rId3"/>
          <a:srcRect l="311" r="311"/>
          <a:stretch/>
        </p:blipFill>
        <p:spPr>
          <a:xfrm>
            <a:off x="8545532" y="1298518"/>
            <a:ext cx="3576016" cy="3598402"/>
          </a:xfrm>
          <a:custGeom>
            <a:avLst/>
            <a:gdLst/>
            <a:ahLst/>
            <a:cxnLst/>
            <a:rect l="l" t="t" r="r" b="b"/>
            <a:pathLst>
              <a:path w="2255084" h="2255084" extrusionOk="0">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ln>
            <a:noFill/>
          </a:ln>
        </p:spPr>
      </p:pic>
      <p:pic>
        <p:nvPicPr>
          <p:cNvPr id="8" name="Picture 7">
            <a:extLst>
              <a:ext uri="{FF2B5EF4-FFF2-40B4-BE49-F238E27FC236}">
                <a16:creationId xmlns:a16="http://schemas.microsoft.com/office/drawing/2014/main" id="{1772B583-305C-E02C-F1B7-55C1595344E6}"/>
              </a:ext>
            </a:extLst>
          </p:cNvPr>
          <p:cNvPicPr>
            <a:picLocks noChangeAspect="1"/>
          </p:cNvPicPr>
          <p:nvPr/>
        </p:nvPicPr>
        <p:blipFill>
          <a:blip r:embed="rId4"/>
          <a:srcRect/>
          <a:stretch/>
        </p:blipFill>
        <p:spPr>
          <a:xfrm>
            <a:off x="6680470" y="2934332"/>
            <a:ext cx="3340714" cy="3340714"/>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p:spPr>
      </p:pic>
      <p:sp>
        <p:nvSpPr>
          <p:cNvPr id="9" name="Google Shape;78;p4">
            <a:extLst>
              <a:ext uri="{FF2B5EF4-FFF2-40B4-BE49-F238E27FC236}">
                <a16:creationId xmlns:a16="http://schemas.microsoft.com/office/drawing/2014/main" id="{2F87A2D4-E3FA-1928-FAC7-E4E7149399BA}"/>
              </a:ext>
            </a:extLst>
          </p:cNvPr>
          <p:cNvSpPr txBox="1">
            <a:spLocks/>
          </p:cNvSpPr>
          <p:nvPr/>
        </p:nvSpPr>
        <p:spPr>
          <a:xfrm>
            <a:off x="678547" y="1686278"/>
            <a:ext cx="5234573" cy="21157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0" indent="-349250">
              <a:lnSpc>
                <a:spcPct val="100000"/>
              </a:lnSpc>
              <a:spcBef>
                <a:spcPts val="0"/>
              </a:spcBef>
              <a:buSzPts val="1900"/>
              <a:buFont typeface="Arial" panose="020B0604020202020204" pitchFamily="34" charset="0"/>
              <a:buChar char="•"/>
            </a:pPr>
            <a:r>
              <a:rPr lang="en-US" sz="2000" dirty="0"/>
              <a:t>I can understand that we have multiple water supplies in our region.</a:t>
            </a:r>
          </a:p>
          <a:p>
            <a:pPr lvl="0" indent="-349250">
              <a:lnSpc>
                <a:spcPct val="100000"/>
              </a:lnSpc>
              <a:spcBef>
                <a:spcPts val="0"/>
              </a:spcBef>
              <a:buSzPts val="1900"/>
              <a:buFont typeface="Arial" panose="020B0604020202020204" pitchFamily="34" charset="0"/>
              <a:buChar char="•"/>
            </a:pPr>
            <a:endParaRPr lang="en-US" sz="2000" dirty="0"/>
          </a:p>
          <a:p>
            <a:pPr lvl="0" indent="-349250">
              <a:lnSpc>
                <a:spcPct val="100000"/>
              </a:lnSpc>
              <a:spcBef>
                <a:spcPts val="0"/>
              </a:spcBef>
              <a:buSzPts val="1900"/>
              <a:buFont typeface="Arial" panose="020B0604020202020204" pitchFamily="34" charset="0"/>
              <a:buChar char="•"/>
            </a:pPr>
            <a:r>
              <a:rPr lang="en-US" sz="2000" dirty="0"/>
              <a:t>I can research how water moves in one of the water supplies/sources in our region. </a:t>
            </a:r>
          </a:p>
          <a:p>
            <a:pPr lvl="0" indent="-349250">
              <a:lnSpc>
                <a:spcPct val="100000"/>
              </a:lnSpc>
              <a:spcBef>
                <a:spcPts val="0"/>
              </a:spcBef>
              <a:buSzPts val="1900"/>
              <a:buFont typeface="Arial" panose="020B0604020202020204" pitchFamily="34" charset="0"/>
              <a:buChar char="•"/>
            </a:pPr>
            <a:endParaRPr lang="en-US" sz="2000" dirty="0"/>
          </a:p>
          <a:p>
            <a:pPr lvl="0" indent="-349250">
              <a:lnSpc>
                <a:spcPct val="100000"/>
              </a:lnSpc>
              <a:spcBef>
                <a:spcPts val="0"/>
              </a:spcBef>
              <a:buSzPts val="1900"/>
              <a:buFont typeface="Arial" panose="020B0604020202020204" pitchFamily="34" charset="0"/>
              <a:buChar char="•"/>
            </a:pPr>
            <a:r>
              <a:rPr lang="en-US" sz="2000" dirty="0"/>
              <a:t>I can present my research to my class/small group.</a:t>
            </a:r>
          </a:p>
        </p:txBody>
      </p:sp>
      <p:sp>
        <p:nvSpPr>
          <p:cNvPr id="10" name="Google Shape;79;p4">
            <a:extLst>
              <a:ext uri="{FF2B5EF4-FFF2-40B4-BE49-F238E27FC236}">
                <a16:creationId xmlns:a16="http://schemas.microsoft.com/office/drawing/2014/main" id="{09F546D1-E486-831D-02D7-D6267E4EE77A}"/>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dirty="0">
                <a:latin typeface="Arial Black" panose="020B0A04020102020204" pitchFamily="34" charset="0"/>
              </a:rPr>
              <a:t>Success criteria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5"/>
          <p:cNvSpPr txBox="1">
            <a:spLocks noGrp="1"/>
          </p:cNvSpPr>
          <p:nvPr>
            <p:ph type="body" idx="4294967295"/>
          </p:nvPr>
        </p:nvSpPr>
        <p:spPr>
          <a:xfrm>
            <a:off x="678544" y="1690635"/>
            <a:ext cx="5029797" cy="1256751"/>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SzPts val="3200"/>
              <a:buNone/>
            </a:pPr>
            <a:r>
              <a:rPr lang="en-US" b="1" dirty="0">
                <a:solidFill>
                  <a:srgbClr val="14314E"/>
                </a:solidFill>
                <a:latin typeface="+mn-lt"/>
                <a:cs typeface="Calibri"/>
                <a:sym typeface="Calibri"/>
              </a:rPr>
              <a:t>How does water move through our environment?</a:t>
            </a:r>
            <a:endParaRPr b="1" dirty="0">
              <a:solidFill>
                <a:srgbClr val="14314E"/>
              </a:solidFill>
              <a:latin typeface="+mn-lt"/>
              <a:cs typeface="Calibri"/>
            </a:endParaRPr>
          </a:p>
        </p:txBody>
      </p:sp>
      <p:sp>
        <p:nvSpPr>
          <p:cNvPr id="5" name="Google Shape;79;p4">
            <a:extLst>
              <a:ext uri="{FF2B5EF4-FFF2-40B4-BE49-F238E27FC236}">
                <a16:creationId xmlns:a16="http://schemas.microsoft.com/office/drawing/2014/main" id="{86DD49C8-2E81-8C00-24B4-F7C32073A837}"/>
              </a:ext>
            </a:extLst>
          </p:cNvPr>
          <p:cNvSpPr txBox="1">
            <a:spLocks/>
          </p:cNvSpPr>
          <p:nvPr/>
        </p:nvSpPr>
        <p:spPr>
          <a:xfrm>
            <a:off x="678545" y="711466"/>
            <a:ext cx="639602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Font typeface="Arial Black"/>
              <a:buNone/>
            </a:pPr>
            <a:r>
              <a:rPr lang="en-US" dirty="0">
                <a:latin typeface="Arial Black" panose="020B0A04020102020204" pitchFamily="34" charset="0"/>
              </a:rPr>
              <a:t>Class discussion</a:t>
            </a:r>
          </a:p>
        </p:txBody>
      </p:sp>
      <p:pic>
        <p:nvPicPr>
          <p:cNvPr id="8" name="Google Shape;115;p5"/>
          <p:cNvPicPr preferRelativeResize="0"/>
          <p:nvPr/>
        </p:nvPicPr>
        <p:blipFill>
          <a:blip r:embed="rId3"/>
          <a:srcRect/>
          <a:stretch/>
        </p:blipFill>
        <p:spPr>
          <a:xfrm>
            <a:off x="5848377" y="1406228"/>
            <a:ext cx="4860000" cy="4860000"/>
          </a:xfrm>
          <a:custGeom>
            <a:avLst/>
            <a:gdLst/>
            <a:ahLst/>
            <a:cxnLst/>
            <a:rect l="l" t="t" r="r" b="b"/>
            <a:pathLst>
              <a:path w="2479422" h="2479422" extrusionOk="0">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body" idx="4294967295"/>
          </p:nvPr>
        </p:nvSpPr>
        <p:spPr>
          <a:xfrm>
            <a:off x="322050" y="1721875"/>
            <a:ext cx="11658600" cy="1381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rgbClr val="FF0000"/>
              </a:buClr>
              <a:buSzPts val="2400"/>
              <a:buNone/>
            </a:pPr>
            <a:endParaRPr/>
          </a:p>
          <a:p>
            <a:pPr marL="228600" lvl="0" indent="0" algn="l" rtl="0">
              <a:lnSpc>
                <a:spcPct val="90000"/>
              </a:lnSpc>
              <a:spcBef>
                <a:spcPts val="0"/>
              </a:spcBef>
              <a:spcAft>
                <a:spcPts val="0"/>
              </a:spcAft>
              <a:buSzPts val="2800"/>
              <a:buNone/>
            </a:pPr>
            <a:endParaRPr sz="32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2400">
              <a:solidFill>
                <a:schemeClr val="dk1"/>
              </a:solidFill>
            </a:endParaRPr>
          </a:p>
        </p:txBody>
      </p:sp>
      <p:pic>
        <p:nvPicPr>
          <p:cNvPr id="123" name="Google Shape;123;p6"/>
          <p:cNvPicPr preferRelativeResize="0"/>
          <p:nvPr/>
        </p:nvPicPr>
        <p:blipFill>
          <a:blip r:embed="rId3"/>
          <a:srcRect/>
          <a:stretch/>
        </p:blipFill>
        <p:spPr>
          <a:xfrm>
            <a:off x="5848377" y="1406228"/>
            <a:ext cx="4860000" cy="4860000"/>
          </a:xfrm>
          <a:custGeom>
            <a:avLst/>
            <a:gdLst/>
            <a:ahLst/>
            <a:cxnLst/>
            <a:rect l="l" t="t" r="r" b="b"/>
            <a:pathLst>
              <a:path w="2388070" h="2388070" extrusionOk="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sp>
        <p:nvSpPr>
          <p:cNvPr id="3" name="Google Shape;255;g2d05c5a6c36_0_0">
            <a:extLst>
              <a:ext uri="{FF2B5EF4-FFF2-40B4-BE49-F238E27FC236}">
                <a16:creationId xmlns:a16="http://schemas.microsoft.com/office/drawing/2014/main" id="{693221BB-5F96-6049-57F5-746689369E4A}"/>
              </a:ext>
            </a:extLst>
          </p:cNvPr>
          <p:cNvSpPr txBox="1"/>
          <p:nvPr/>
        </p:nvSpPr>
        <p:spPr>
          <a:xfrm>
            <a:off x="9608798" y="477369"/>
            <a:ext cx="2112279" cy="21540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 sz="800" b="1" i="0" u="none" strike="noStrike" cap="none" dirty="0">
                <a:solidFill>
                  <a:srgbClr val="14314E"/>
                </a:solidFill>
                <a:latin typeface="Arial"/>
                <a:ea typeface="Arial"/>
                <a:cs typeface="Arial"/>
                <a:sym typeface="Arial"/>
              </a:rPr>
              <a:t>Secondary Activity: 7-8</a:t>
            </a:r>
            <a:endParaRPr sz="800" b="0" i="0" u="none" strike="noStrike" cap="none" dirty="0">
              <a:solidFill>
                <a:srgbClr val="14314E"/>
              </a:solidFill>
              <a:latin typeface="Arial"/>
              <a:ea typeface="Arial"/>
              <a:cs typeface="Arial"/>
              <a:sym typeface="Arial"/>
            </a:endParaRPr>
          </a:p>
        </p:txBody>
      </p:sp>
      <p:sp>
        <p:nvSpPr>
          <p:cNvPr id="5" name="Google Shape;110;p5">
            <a:extLst>
              <a:ext uri="{FF2B5EF4-FFF2-40B4-BE49-F238E27FC236}">
                <a16:creationId xmlns:a16="http://schemas.microsoft.com/office/drawing/2014/main" id="{43A11666-BA21-4E48-C898-DF2828BB733F}"/>
              </a:ext>
            </a:extLst>
          </p:cNvPr>
          <p:cNvSpPr txBox="1">
            <a:spLocks/>
          </p:cNvSpPr>
          <p:nvPr/>
        </p:nvSpPr>
        <p:spPr>
          <a:xfrm>
            <a:off x="678544" y="1690634"/>
            <a:ext cx="5207351" cy="1738365"/>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rtl="0">
              <a:lnSpc>
                <a:spcPct val="100000"/>
              </a:lnSpc>
              <a:spcBef>
                <a:spcPts val="0"/>
              </a:spcBef>
              <a:spcAft>
                <a:spcPts val="0"/>
              </a:spcAft>
              <a:buClr>
                <a:schemeClr val="dk1"/>
              </a:buClr>
              <a:buSzPts val="2400"/>
              <a:buFont typeface="Arial"/>
              <a:buNone/>
            </a:pPr>
            <a:r>
              <a:rPr lang="en-US" sz="2800" b="1" u="none" strike="noStrike" cap="none" dirty="0">
                <a:solidFill>
                  <a:srgbClr val="14314E"/>
                </a:solidFill>
                <a:latin typeface="Arial"/>
                <a:ea typeface="Arial"/>
                <a:cs typeface="Arial"/>
                <a:sym typeface="Arial"/>
              </a:rPr>
              <a:t>Observe and discuss the Natural Water Cycle and Urban Water Cycle diagrams on the following slides… </a:t>
            </a:r>
            <a:endParaRPr lang="en-US" sz="2800" b="0" u="none" strike="noStrike" cap="none" dirty="0">
              <a:solidFill>
                <a:srgbClr val="14314E"/>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Wannon Water">
      <a:dk1>
        <a:srgbClr val="17314F"/>
      </a:dk1>
      <a:lt1>
        <a:srgbClr val="FFFFFF"/>
      </a:lt1>
      <a:dk2>
        <a:srgbClr val="17314F"/>
      </a:dk2>
      <a:lt2>
        <a:srgbClr val="E7E6E6"/>
      </a:lt2>
      <a:accent1>
        <a:srgbClr val="00B5D1"/>
      </a:accent1>
      <a:accent2>
        <a:srgbClr val="E98300"/>
      </a:accent2>
      <a:accent3>
        <a:srgbClr val="B7D333"/>
      </a:accent3>
      <a:accent4>
        <a:srgbClr val="EC148B"/>
      </a:accent4>
      <a:accent5>
        <a:srgbClr val="6B3183"/>
      </a:accent5>
      <a:accent6>
        <a:srgbClr val="1CA34A"/>
      </a:accent6>
      <a:hlink>
        <a:srgbClr val="00B5D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1591</TotalTime>
  <Words>967</Words>
  <Application>Microsoft Office PowerPoint</Application>
  <PresentationFormat>Widescreen</PresentationFormat>
  <Paragraphs>121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 Black</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Sarah Evans</cp:lastModifiedBy>
  <cp:revision>11</cp:revision>
  <dcterms:created xsi:type="dcterms:W3CDTF">2018-05-18T05:29:52Z</dcterms:created>
  <dcterms:modified xsi:type="dcterms:W3CDTF">2024-05-16T06:51:33Z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annon_Uncontrolled_Document_Type">
    <vt:lpwstr>46;#Plan|d091524c-fbd1-4f7a-883e-05364a925417</vt:lpwstr>
  </property>
  <property fmtid="{D5CDD505-2E9C-101B-9397-08002B2CF9AE}" pid="3" name="TaxKeyword">
    <vt:lpwstr/>
  </property>
  <property fmtid="{D5CDD505-2E9C-101B-9397-08002B2CF9AE}" pid="4" name="Wannon_Field_Services_Task">
    <vt:lpwstr/>
  </property>
  <property fmtid="{D5CDD505-2E9C-101B-9397-08002B2CF9AE}" pid="5" name="j9c10e2e6bb04069936a98cd9ff24c76">
    <vt:lpwstr/>
  </property>
  <property fmtid="{D5CDD505-2E9C-101B-9397-08002B2CF9AE}" pid="6" name="k66fd0d8abed44c1aad90d7eb7bf4efd">
    <vt:lpwstr/>
  </property>
  <property fmtid="{D5CDD505-2E9C-101B-9397-08002B2CF9AE}" pid="7" name="j315ea4cc2ca4bdaaf4c3bec397aa872">
    <vt:lpwstr/>
  </property>
  <property fmtid="{D5CDD505-2E9C-101B-9397-08002B2CF9AE}" pid="8" name="Wannon_Facility_Task">
    <vt:lpwstr/>
  </property>
  <property fmtid="{D5CDD505-2E9C-101B-9397-08002B2CF9AE}" pid="9" name="Wannon_Facility_Name">
    <vt:lpwstr/>
  </property>
  <property fmtid="{D5CDD505-2E9C-101B-9397-08002B2CF9AE}" pid="10" name="Wannon_Emergency_Event_Type">
    <vt:lpwstr/>
  </property>
  <property fmtid="{D5CDD505-2E9C-101B-9397-08002B2CF9AE}" pid="11" name="ContentTypeId">
    <vt:lpwstr>0x010100C1C8625B87CC7649AD259527FEC9B53F</vt:lpwstr>
  </property>
  <property fmtid="{D5CDD505-2E9C-101B-9397-08002B2CF9AE}" pid="12" name="Status">
    <vt:lpwstr/>
  </property>
  <property fmtid="{D5CDD505-2E9C-101B-9397-08002B2CF9AE}" pid="13" name="bc7ed91584cd4a27a467177197096ee1">
    <vt:lpwstr/>
  </property>
  <property fmtid="{D5CDD505-2E9C-101B-9397-08002B2CF9AE}" pid="14" name="Wannon_Customer_Service_Related_Activity">
    <vt:lpwstr/>
  </property>
  <property fmtid="{D5CDD505-2E9C-101B-9397-08002B2CF9AE}" pid="15" name="Wannon_Safety_Task">
    <vt:lpwstr/>
  </property>
  <property fmtid="{D5CDD505-2E9C-101B-9397-08002B2CF9AE}" pid="16" name="SPSDescription">
    <vt:lpwstr/>
  </property>
  <property fmtid="{D5CDD505-2E9C-101B-9397-08002B2CF9AE}" pid="17" name="Wannon_Customer_Account_Related_Activity">
    <vt:lpwstr/>
  </property>
  <property fmtid="{D5CDD505-2E9C-101B-9397-08002B2CF9AE}" pid="18" name="Wannon_Customer_Type">
    <vt:lpwstr/>
  </property>
  <property fmtid="{D5CDD505-2E9C-101B-9397-08002B2CF9AE}" pid="19" name="Wannon_Service_Type">
    <vt:lpwstr/>
  </property>
  <property fmtid="{D5CDD505-2E9C-101B-9397-08002B2CF9AE}" pid="20" name="e45ceb0bef2a458b81dbdb1e1d1ccc60">
    <vt:lpwstr/>
  </property>
  <property fmtid="{D5CDD505-2E9C-101B-9397-08002B2CF9AE}" pid="21" name="Wannon_Intranet_Area">
    <vt:lpwstr>354;#Our brand|1a59fd33-849e-40bc-a71f-6f045b5a7e07</vt:lpwstr>
  </property>
  <property fmtid="{D5CDD505-2E9C-101B-9397-08002B2CF9AE}" pid="22" name="Owner">
    <vt:lpwstr/>
  </property>
  <property fmtid="{D5CDD505-2E9C-101B-9397-08002B2CF9AE}" pid="23" name="Wannon_Controlled_Document_Type">
    <vt:lpwstr>186;#Generic Template|a8a4005b-0200-4ce7-9aab-79bcbe63529a</vt:lpwstr>
  </property>
  <property fmtid="{D5CDD505-2E9C-101B-9397-08002B2CF9AE}" pid="24" name="WorkflowChangePath">
    <vt:lpwstr>5fb02671-983f-4176-aebb-8180eb1160de,5;18a83391-b9d9-4a6e-bf2e-0b6a7676b765,12;18a83391-b9d9-4a6e-bf2e-0b6a7676b765,16;</vt:lpwstr>
  </property>
  <property fmtid="{D5CDD505-2E9C-101B-9397-08002B2CF9AE}" pid="25" name="f45e33ffdcb1447d81f6c354ba063174">
    <vt:lpwstr/>
  </property>
  <property fmtid="{D5CDD505-2E9C-101B-9397-08002B2CF9AE}" pid="26" name="Wannon_Facility_Type">
    <vt:lpwstr/>
  </property>
  <property fmtid="{D5CDD505-2E9C-101B-9397-08002B2CF9AE}" pid="27" name="Wannon_Field_Services_Activity_Type">
    <vt:lpwstr/>
  </property>
  <property fmtid="{D5CDD505-2E9C-101B-9397-08002B2CF9AE}" pid="28" name="jdd28460d3fb45f791d62e4dc4773ba8">
    <vt:lpwstr/>
  </property>
  <property fmtid="{D5CDD505-2E9C-101B-9397-08002B2CF9AE}" pid="29" name="socoDocumentStatuses">
    <vt:lpwstr>9;#Approval|e5f4fa86-f44f-4962-afa7-5b3679e123ef</vt:lpwstr>
  </property>
  <property fmtid="{D5CDD505-2E9C-101B-9397-08002B2CF9AE}" pid="30" name="eca87bba00734bbf9940c646101219a4">
    <vt:lpwstr>Community ＆ Corporate Services|46386f15-4cf6-467e-a67f-6f57b57b8c35</vt:lpwstr>
  </property>
  <property fmtid="{D5CDD505-2E9C-101B-9397-08002B2CF9AE}" pid="31" name="l418e4c6717841c9aaad52b80cae6bc1">
    <vt:lpwstr/>
  </property>
  <property fmtid="{D5CDD505-2E9C-101B-9397-08002B2CF9AE}" pid="32" name="socoOwners">
    <vt:lpwstr>80;#Garrath Darkin</vt:lpwstr>
  </property>
  <property fmtid="{D5CDD505-2E9C-101B-9397-08002B2CF9AE}" pid="33" name="imsAudit">
    <vt:bool>false</vt:bool>
  </property>
  <property fmtid="{D5CDD505-2E9C-101B-9397-08002B2CF9AE}" pid="34" name="socoReviewStatuses">
    <vt:lpwstr/>
  </property>
  <property fmtid="{D5CDD505-2E9C-101B-9397-08002B2CF9AE}" pid="35" name="socoDocumentTypes">
    <vt:lpwstr>28;#Supporting Information|11346c53-e57d-4d84-8b3c-2f484e3efc76</vt:lpwstr>
  </property>
  <property fmtid="{D5CDD505-2E9C-101B-9397-08002B2CF9AE}" pid="36" name="socoCurrentStep">
    <vt:r8>2</vt:r8>
  </property>
  <property fmtid="{D5CDD505-2E9C-101B-9397-08002B2CF9AE}" pid="37" name="bdcffbf4296a4334b7538ee13137acf8">
    <vt:lpwstr>Approval|e5f4fa86-f44f-4962-afa7-5b3679e123ef</vt:lpwstr>
  </property>
  <property fmtid="{D5CDD505-2E9C-101B-9397-08002B2CF9AE}" pid="38" name="socoPublishedDate">
    <vt:filetime>2022-05-06T00:00:00Z</vt:filetime>
  </property>
  <property fmtid="{D5CDD505-2E9C-101B-9397-08002B2CF9AE}" pid="39" name="p045f867ba1148898ddfc40908768d66">
    <vt:lpwstr>Information Management|a11ed8f7-0260-4a9a-b206-ae8d2c823019</vt:lpwstr>
  </property>
  <property fmtid="{D5CDD505-2E9C-101B-9397-08002B2CF9AE}" pid="40" name="socoAuthors">
    <vt:lpwstr>27;#Courtney Mathew</vt:lpwstr>
  </property>
  <property fmtid="{D5CDD505-2E9C-101B-9397-08002B2CF9AE}" pid="41" name="topic">
    <vt:lpwstr>21;#Information Management|a11ed8f7-0260-4a9a-b206-ae8d2c823019</vt:lpwstr>
  </property>
  <property fmtid="{D5CDD505-2E9C-101B-9397-08002B2CF9AE}" pid="42" name="socoLastReviewDate">
    <vt:filetime>2022-05-06T00:00:00Z</vt:filetime>
  </property>
  <property fmtid="{D5CDD505-2E9C-101B-9397-08002B2CF9AE}" pid="43" name="socoPublishedVersion">
    <vt:lpwstr>1</vt:lpwstr>
  </property>
  <property fmtid="{D5CDD505-2E9C-101B-9397-08002B2CF9AE}" pid="44" name="socoDepartments">
    <vt:lpwstr>31;#Community ＆ Corporate Services|46386f15-4cf6-467e-a67f-6f57b57b8c35</vt:lpwstr>
  </property>
  <property fmtid="{D5CDD505-2E9C-101B-9397-08002B2CF9AE}" pid="45" name="id8fd967c5104f55901a2b14163d9ae0">
    <vt:lpwstr>Supporting Information|11346c53-e57d-4d84-8b3c-2f484e3efc76</vt:lpwstr>
  </property>
  <property fmtid="{D5CDD505-2E9C-101B-9397-08002B2CF9AE}" pid="46" name="socoNextReviewDate">
    <vt:filetime>2021-12-07T00:00:00Z</vt:filetime>
  </property>
  <property fmtid="{D5CDD505-2E9C-101B-9397-08002B2CF9AE}" pid="47" name="TaxCatchAll">
    <vt:lpwstr>21;#Information Management|a11ed8f7-0260-4a9a-b206-ae8d2c823019;#31;#Community ＆ Corporate Services|46386f15-4cf6-467e-a67f-6f57b57b8c35;#9;#Approval|e5f4fa86-f44f-4962-afa7-5b3679e123ef ;#28;#Supporting Information|11346c53-e57d-4d84-8b3c-2f484e3efc76</vt:lpwstr>
  </property>
  <property fmtid="{D5CDD505-2E9C-101B-9397-08002B2CF9AE}" pid="48" name="MediaServiceImageTags">
    <vt:lpwstr/>
  </property>
</Properties>
</file>