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handoutMasterIdLst>
    <p:handoutMasterId r:id="rId29"/>
  </p:handoutMasterIdLst>
  <p:sldIdLst>
    <p:sldId id="256" r:id="rId2"/>
    <p:sldId id="257" r:id="rId3"/>
    <p:sldId id="282" r:id="rId4"/>
    <p:sldId id="259" r:id="rId5"/>
    <p:sldId id="260" r:id="rId6"/>
    <p:sldId id="261" r:id="rId7"/>
    <p:sldId id="262" r:id="rId8"/>
    <p:sldId id="263" r:id="rId9"/>
    <p:sldId id="264" r:id="rId10"/>
    <p:sldId id="265" r:id="rId11"/>
    <p:sldId id="266" r:id="rId12"/>
    <p:sldId id="267" r:id="rId13"/>
    <p:sldId id="268" r:id="rId14"/>
    <p:sldId id="269" r:id="rId15"/>
    <p:sldId id="281"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6858000" cy="9144000"/>
  <p:embeddedFontLst>
    <p:embeddedFont>
      <p:font typeface="Arial Black" panose="020B0A04020102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l+BKmrASxPtDUfqnhew0iWBpRl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14E"/>
    <a:srgbClr val="9DD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1FD50-09E7-4158-9047-7D5F352BBE6E}" v="121" dt="2024-05-16T06:46:09.132"/>
  </p1510:revLst>
</p1510:revInfo>
</file>

<file path=ppt/tableStyles.xml><?xml version="1.0" encoding="utf-8"?>
<a:tblStyleLst xmlns:a="http://schemas.openxmlformats.org/drawingml/2006/main" def="{4598836D-043A-41E8-BD29-E2FC81015B03}">
  <a:tblStyle styleId="{4598836D-043A-41E8-BD29-E2FC81015B0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5"/>
    <p:restoredTop sz="94694"/>
  </p:normalViewPr>
  <p:slideViewPr>
    <p:cSldViewPr snapToGrid="0">
      <p:cViewPr varScale="1">
        <p:scale>
          <a:sx n="94" d="100"/>
          <a:sy n="94" d="100"/>
        </p:scale>
        <p:origin x="84" y="1332"/>
      </p:cViewPr>
      <p:guideLst/>
    </p:cSldViewPr>
  </p:slideViewPr>
  <p:notesTextViewPr>
    <p:cViewPr>
      <p:scale>
        <a:sx n="1" d="1"/>
        <a:sy n="1" d="1"/>
      </p:scale>
      <p:origin x="0" y="0"/>
    </p:cViewPr>
  </p:notesTextViewPr>
  <p:notesViewPr>
    <p:cSldViewPr snapToGrid="0">
      <p:cViewPr varScale="1">
        <p:scale>
          <a:sx n="120" d="100"/>
          <a:sy n="120" d="100"/>
        </p:scale>
        <p:origin x="415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Evans" userId="5c2c90e6-bd37-46b0-abd4-8f7893291862" providerId="ADAL" clId="{6C91FD50-09E7-4158-9047-7D5F352BBE6E}"/>
    <pc:docChg chg="undo custSel addSld delSld modSld modMainMaster">
      <pc:chgData name="Sarah Evans" userId="5c2c90e6-bd37-46b0-abd4-8f7893291862" providerId="ADAL" clId="{6C91FD50-09E7-4158-9047-7D5F352BBE6E}" dt="2024-05-16T06:46:29.648" v="2763" actId="207"/>
      <pc:docMkLst>
        <pc:docMk/>
      </pc:docMkLst>
      <pc:sldChg chg="addSp delSp modSp mod">
        <pc:chgData name="Sarah Evans" userId="5c2c90e6-bd37-46b0-abd4-8f7893291862" providerId="ADAL" clId="{6C91FD50-09E7-4158-9047-7D5F352BBE6E}" dt="2024-05-10T04:51:04.395" v="20" actId="478"/>
        <pc:sldMkLst>
          <pc:docMk/>
          <pc:sldMk cId="0" sldId="256"/>
        </pc:sldMkLst>
        <pc:spChg chg="add mod">
          <ac:chgData name="Sarah Evans" userId="5c2c90e6-bd37-46b0-abd4-8f7893291862" providerId="ADAL" clId="{6C91FD50-09E7-4158-9047-7D5F352BBE6E}" dt="2024-05-10T04:50:39.442" v="11" actId="20577"/>
          <ac:spMkLst>
            <pc:docMk/>
            <pc:sldMk cId="0" sldId="256"/>
            <ac:spMk id="2" creationId="{15B8CE54-072E-3EA3-1D8B-189330930C40}"/>
          </ac:spMkLst>
        </pc:spChg>
        <pc:spChg chg="add mod">
          <ac:chgData name="Sarah Evans" userId="5c2c90e6-bd37-46b0-abd4-8f7893291862" providerId="ADAL" clId="{6C91FD50-09E7-4158-9047-7D5F352BBE6E}" dt="2024-05-10T04:50:59.521" v="19" actId="14100"/>
          <ac:spMkLst>
            <pc:docMk/>
            <pc:sldMk cId="0" sldId="256"/>
            <ac:spMk id="3" creationId="{04C1FE9E-A2BA-67B9-5165-A1506D68B96E}"/>
          </ac:spMkLst>
        </pc:spChg>
        <pc:spChg chg="del mod">
          <ac:chgData name="Sarah Evans" userId="5c2c90e6-bd37-46b0-abd4-8f7893291862" providerId="ADAL" clId="{6C91FD50-09E7-4158-9047-7D5F352BBE6E}" dt="2024-05-10T04:50:52.786" v="16" actId="478"/>
          <ac:spMkLst>
            <pc:docMk/>
            <pc:sldMk cId="0" sldId="256"/>
            <ac:spMk id="58" creationId="{00000000-0000-0000-0000-000000000000}"/>
          </ac:spMkLst>
        </pc:spChg>
        <pc:spChg chg="del mod">
          <ac:chgData name="Sarah Evans" userId="5c2c90e6-bd37-46b0-abd4-8f7893291862" providerId="ADAL" clId="{6C91FD50-09E7-4158-9047-7D5F352BBE6E}" dt="2024-05-10T04:49:41.729" v="5" actId="478"/>
          <ac:spMkLst>
            <pc:docMk/>
            <pc:sldMk cId="0" sldId="256"/>
            <ac:spMk id="59" creationId="{00000000-0000-0000-0000-000000000000}"/>
          </ac:spMkLst>
        </pc:spChg>
        <pc:spChg chg="del mod">
          <ac:chgData name="Sarah Evans" userId="5c2c90e6-bd37-46b0-abd4-8f7893291862" providerId="ADAL" clId="{6C91FD50-09E7-4158-9047-7D5F352BBE6E}" dt="2024-05-10T04:51:04.395" v="20" actId="478"/>
          <ac:spMkLst>
            <pc:docMk/>
            <pc:sldMk cId="0" sldId="256"/>
            <ac:spMk id="60" creationId="{00000000-0000-0000-0000-000000000000}"/>
          </ac:spMkLst>
        </pc:spChg>
      </pc:sldChg>
      <pc:sldChg chg="addSp delSp modSp mod modClrScheme chgLayout">
        <pc:chgData name="Sarah Evans" userId="5c2c90e6-bd37-46b0-abd4-8f7893291862" providerId="ADAL" clId="{6C91FD50-09E7-4158-9047-7D5F352BBE6E}" dt="2024-05-16T01:17:57.353" v="2454" actId="700"/>
        <pc:sldMkLst>
          <pc:docMk/>
          <pc:sldMk cId="0" sldId="257"/>
        </pc:sldMkLst>
        <pc:spChg chg="add del mod">
          <ac:chgData name="Sarah Evans" userId="5c2c90e6-bd37-46b0-abd4-8f7893291862" providerId="ADAL" clId="{6C91FD50-09E7-4158-9047-7D5F352BBE6E}" dt="2024-05-10T04:51:37.333" v="23" actId="6264"/>
          <ac:spMkLst>
            <pc:docMk/>
            <pc:sldMk cId="0" sldId="257"/>
            <ac:spMk id="2" creationId="{F6EF3ED9-42CA-AE7D-6545-1DECC5C3A919}"/>
          </ac:spMkLst>
        </pc:spChg>
        <pc:spChg chg="add del mod">
          <ac:chgData name="Sarah Evans" userId="5c2c90e6-bd37-46b0-abd4-8f7893291862" providerId="ADAL" clId="{6C91FD50-09E7-4158-9047-7D5F352BBE6E}" dt="2024-05-10T04:51:37.333" v="23" actId="6264"/>
          <ac:spMkLst>
            <pc:docMk/>
            <pc:sldMk cId="0" sldId="257"/>
            <ac:spMk id="3" creationId="{5AA18E8A-4D30-CC2C-5E22-B18FAC964416}"/>
          </ac:spMkLst>
        </pc:spChg>
        <pc:graphicFrameChg chg="add del modGraphic">
          <ac:chgData name="Sarah Evans" userId="5c2c90e6-bd37-46b0-abd4-8f7893291862" providerId="ADAL" clId="{6C91FD50-09E7-4158-9047-7D5F352BBE6E}" dt="2024-05-10T04:52:23.987" v="32" actId="27309"/>
          <ac:graphicFrameMkLst>
            <pc:docMk/>
            <pc:sldMk cId="0" sldId="257"/>
            <ac:graphicFrameMk id="8" creationId="{15308C2D-8FA1-6DAC-1C84-ECC0C9F144CC}"/>
          </ac:graphicFrameMkLst>
        </pc:graphicFrameChg>
        <pc:picChg chg="add del mod">
          <ac:chgData name="Sarah Evans" userId="5c2c90e6-bd37-46b0-abd4-8f7893291862" providerId="ADAL" clId="{6C91FD50-09E7-4158-9047-7D5F352BBE6E}" dt="2024-05-10T04:51:45.987" v="25" actId="478"/>
          <ac:picMkLst>
            <pc:docMk/>
            <pc:sldMk cId="0" sldId="257"/>
            <ac:picMk id="5" creationId="{F7492E60-4B0A-757F-5827-0114FEBF03B2}"/>
          </ac:picMkLst>
        </pc:picChg>
        <pc:picChg chg="add del mod">
          <ac:chgData name="Sarah Evans" userId="5c2c90e6-bd37-46b0-abd4-8f7893291862" providerId="ADAL" clId="{6C91FD50-09E7-4158-9047-7D5F352BBE6E}" dt="2024-05-16T01:17:40.720" v="2451" actId="21"/>
          <ac:picMkLst>
            <pc:docMk/>
            <pc:sldMk cId="0" sldId="257"/>
            <ac:picMk id="6" creationId="{5306C83B-DEA7-3047-A3DF-30EC9014FFAA}"/>
          </ac:picMkLst>
        </pc:picChg>
        <pc:picChg chg="add mod">
          <ac:chgData name="Sarah Evans" userId="5c2c90e6-bd37-46b0-abd4-8f7893291862" providerId="ADAL" clId="{6C91FD50-09E7-4158-9047-7D5F352BBE6E}" dt="2024-05-10T04:52:35.538" v="35"/>
          <ac:picMkLst>
            <pc:docMk/>
            <pc:sldMk cId="0" sldId="257"/>
            <ac:picMk id="9" creationId="{AEF78294-E423-B07A-EC51-0511BF0E9F76}"/>
          </ac:picMkLst>
        </pc:picChg>
        <pc:picChg chg="del">
          <ac:chgData name="Sarah Evans" userId="5c2c90e6-bd37-46b0-abd4-8f7893291862" providerId="ADAL" clId="{6C91FD50-09E7-4158-9047-7D5F352BBE6E}" dt="2024-05-10T04:51:24.170" v="21" actId="478"/>
          <ac:picMkLst>
            <pc:docMk/>
            <pc:sldMk cId="0" sldId="257"/>
            <ac:picMk id="66" creationId="{00000000-0000-0000-0000-000000000000}"/>
          </ac:picMkLst>
        </pc:picChg>
      </pc:sldChg>
      <pc:sldChg chg="add del">
        <pc:chgData name="Sarah Evans" userId="5c2c90e6-bd37-46b0-abd4-8f7893291862" providerId="ADAL" clId="{6C91FD50-09E7-4158-9047-7D5F352BBE6E}" dt="2024-05-10T06:05:07.492" v="43" actId="2696"/>
        <pc:sldMkLst>
          <pc:docMk/>
          <pc:sldMk cId="0" sldId="258"/>
        </pc:sldMkLst>
      </pc:sldChg>
      <pc:sldChg chg="addSp delSp modSp mod modClrScheme chgLayout">
        <pc:chgData name="Sarah Evans" userId="5c2c90e6-bd37-46b0-abd4-8f7893291862" providerId="ADAL" clId="{6C91FD50-09E7-4158-9047-7D5F352BBE6E}" dt="2024-05-15T04:13:36.235" v="77"/>
        <pc:sldMkLst>
          <pc:docMk/>
          <pc:sldMk cId="0" sldId="259"/>
        </pc:sldMkLst>
        <pc:spChg chg="add mod">
          <ac:chgData name="Sarah Evans" userId="5c2c90e6-bd37-46b0-abd4-8f7893291862" providerId="ADAL" clId="{6C91FD50-09E7-4158-9047-7D5F352BBE6E}" dt="2024-05-15T04:13:36.235" v="77"/>
          <ac:spMkLst>
            <pc:docMk/>
            <pc:sldMk cId="0" sldId="259"/>
            <ac:spMk id="2" creationId="{8D553A2C-51C6-9517-721E-F34B97BE2AB7}"/>
          </ac:spMkLst>
        </pc:spChg>
        <pc:spChg chg="del mod">
          <ac:chgData name="Sarah Evans" userId="5c2c90e6-bd37-46b0-abd4-8f7893291862" providerId="ADAL" clId="{6C91FD50-09E7-4158-9047-7D5F352BBE6E}" dt="2024-05-15T04:13:06.086" v="69" actId="478"/>
          <ac:spMkLst>
            <pc:docMk/>
            <pc:sldMk cId="0" sldId="259"/>
            <ac:spMk id="3" creationId="{11863F1D-8B54-9777-B45C-D4958ADE6037}"/>
          </ac:spMkLst>
        </pc:spChg>
        <pc:spChg chg="add mod">
          <ac:chgData name="Sarah Evans" userId="5c2c90e6-bd37-46b0-abd4-8f7893291862" providerId="ADAL" clId="{6C91FD50-09E7-4158-9047-7D5F352BBE6E}" dt="2024-05-15T04:13:24.060" v="73"/>
          <ac:spMkLst>
            <pc:docMk/>
            <pc:sldMk cId="0" sldId="259"/>
            <ac:spMk id="4" creationId="{B0820619-81C5-7F2D-CCAC-1C5290548AB2}"/>
          </ac:spMkLst>
        </pc:spChg>
        <pc:spChg chg="del mod ord">
          <ac:chgData name="Sarah Evans" userId="5c2c90e6-bd37-46b0-abd4-8f7893291862" providerId="ADAL" clId="{6C91FD50-09E7-4158-9047-7D5F352BBE6E}" dt="2024-05-15T04:13:34.203" v="76" actId="478"/>
          <ac:spMkLst>
            <pc:docMk/>
            <pc:sldMk cId="0" sldId="259"/>
            <ac:spMk id="78" creationId="{00000000-0000-0000-0000-000000000000}"/>
          </ac:spMkLst>
        </pc:spChg>
        <pc:spChg chg="del mod ord">
          <ac:chgData name="Sarah Evans" userId="5c2c90e6-bd37-46b0-abd4-8f7893291862" providerId="ADAL" clId="{6C91FD50-09E7-4158-9047-7D5F352BBE6E}" dt="2024-05-15T04:13:21.362" v="71" actId="478"/>
          <ac:spMkLst>
            <pc:docMk/>
            <pc:sldMk cId="0" sldId="259"/>
            <ac:spMk id="79" creationId="{00000000-0000-0000-0000-000000000000}"/>
          </ac:spMkLst>
        </pc:spChg>
        <pc:spChg chg="del">
          <ac:chgData name="Sarah Evans" userId="5c2c90e6-bd37-46b0-abd4-8f7893291862" providerId="ADAL" clId="{6C91FD50-09E7-4158-9047-7D5F352BBE6E}" dt="2024-05-15T04:13:09.075" v="70" actId="478"/>
          <ac:spMkLst>
            <pc:docMk/>
            <pc:sldMk cId="0" sldId="259"/>
            <ac:spMk id="81" creationId="{00000000-0000-0000-0000-000000000000}"/>
          </ac:spMkLst>
        </pc:spChg>
        <pc:spChg chg="del">
          <ac:chgData name="Sarah Evans" userId="5c2c90e6-bd37-46b0-abd4-8f7893291862" providerId="ADAL" clId="{6C91FD50-09E7-4158-9047-7D5F352BBE6E}" dt="2024-05-15T04:13:09.075" v="70" actId="478"/>
          <ac:spMkLst>
            <pc:docMk/>
            <pc:sldMk cId="0" sldId="259"/>
            <ac:spMk id="82" creationId="{00000000-0000-0000-0000-000000000000}"/>
          </ac:spMkLst>
        </pc:spChg>
        <pc:picChg chg="del">
          <ac:chgData name="Sarah Evans" userId="5c2c90e6-bd37-46b0-abd4-8f7893291862" providerId="ADAL" clId="{6C91FD50-09E7-4158-9047-7D5F352BBE6E}" dt="2024-05-15T04:13:09.075" v="70" actId="478"/>
          <ac:picMkLst>
            <pc:docMk/>
            <pc:sldMk cId="0" sldId="259"/>
            <ac:picMk id="80" creationId="{00000000-0000-0000-0000-000000000000}"/>
          </ac:picMkLst>
        </pc:picChg>
      </pc:sldChg>
      <pc:sldChg chg="addSp delSp modSp mod chgLayout">
        <pc:chgData name="Sarah Evans" userId="5c2c90e6-bd37-46b0-abd4-8f7893291862" providerId="ADAL" clId="{6C91FD50-09E7-4158-9047-7D5F352BBE6E}" dt="2024-05-15T04:14:05.179" v="82"/>
        <pc:sldMkLst>
          <pc:docMk/>
          <pc:sldMk cId="0" sldId="260"/>
        </pc:sldMkLst>
        <pc:spChg chg="del">
          <ac:chgData name="Sarah Evans" userId="5c2c90e6-bd37-46b0-abd4-8f7893291862" providerId="ADAL" clId="{6C91FD50-09E7-4158-9047-7D5F352BBE6E}" dt="2024-05-15T04:13:51.299" v="78" actId="478"/>
          <ac:spMkLst>
            <pc:docMk/>
            <pc:sldMk cId="0" sldId="260"/>
            <ac:spMk id="3" creationId="{10D7CB24-771C-B666-82F8-97CE11AF5856}"/>
          </ac:spMkLst>
        </pc:spChg>
        <pc:spChg chg="add mod">
          <ac:chgData name="Sarah Evans" userId="5c2c90e6-bd37-46b0-abd4-8f7893291862" providerId="ADAL" clId="{6C91FD50-09E7-4158-9047-7D5F352BBE6E}" dt="2024-05-15T04:14:05.179" v="82"/>
          <ac:spMkLst>
            <pc:docMk/>
            <pc:sldMk cId="0" sldId="260"/>
            <ac:spMk id="4" creationId="{3B944688-C9A2-8CA2-9CC2-2425A1264167}"/>
          </ac:spMkLst>
        </pc:spChg>
        <pc:spChg chg="del mod ord">
          <ac:chgData name="Sarah Evans" userId="5c2c90e6-bd37-46b0-abd4-8f7893291862" providerId="ADAL" clId="{6C91FD50-09E7-4158-9047-7D5F352BBE6E}" dt="2024-05-15T04:13:56.662" v="80" actId="478"/>
          <ac:spMkLst>
            <pc:docMk/>
            <pc:sldMk cId="0" sldId="260"/>
            <ac:spMk id="87" creationId="{00000000-0000-0000-0000-000000000000}"/>
          </ac:spMkLst>
        </pc:spChg>
        <pc:spChg chg="del">
          <ac:chgData name="Sarah Evans" userId="5c2c90e6-bd37-46b0-abd4-8f7893291862" providerId="ADAL" clId="{6C91FD50-09E7-4158-9047-7D5F352BBE6E}" dt="2024-05-15T04:13:53.051" v="79" actId="478"/>
          <ac:spMkLst>
            <pc:docMk/>
            <pc:sldMk cId="0" sldId="260"/>
            <ac:spMk id="91" creationId="{00000000-0000-0000-0000-000000000000}"/>
          </ac:spMkLst>
        </pc:spChg>
        <pc:spChg chg="del">
          <ac:chgData name="Sarah Evans" userId="5c2c90e6-bd37-46b0-abd4-8f7893291862" providerId="ADAL" clId="{6C91FD50-09E7-4158-9047-7D5F352BBE6E}" dt="2024-05-15T04:13:53.051" v="79" actId="478"/>
          <ac:spMkLst>
            <pc:docMk/>
            <pc:sldMk cId="0" sldId="260"/>
            <ac:spMk id="92" creationId="{00000000-0000-0000-0000-000000000000}"/>
          </ac:spMkLst>
        </pc:spChg>
        <pc:picChg chg="add mod">
          <ac:chgData name="Sarah Evans" userId="5c2c90e6-bd37-46b0-abd4-8f7893291862" providerId="ADAL" clId="{6C91FD50-09E7-4158-9047-7D5F352BBE6E}" dt="2024-05-15T04:14:05.179" v="82"/>
          <ac:picMkLst>
            <pc:docMk/>
            <pc:sldMk cId="0" sldId="260"/>
            <ac:picMk id="2" creationId="{5220C689-B18D-CA98-3DFE-7CC21C03E6B4}"/>
          </ac:picMkLst>
        </pc:picChg>
        <pc:picChg chg="del">
          <ac:chgData name="Sarah Evans" userId="5c2c90e6-bd37-46b0-abd4-8f7893291862" providerId="ADAL" clId="{6C91FD50-09E7-4158-9047-7D5F352BBE6E}" dt="2024-05-15T04:13:56.662" v="80" actId="478"/>
          <ac:picMkLst>
            <pc:docMk/>
            <pc:sldMk cId="0" sldId="260"/>
            <ac:picMk id="88" creationId="{00000000-0000-0000-0000-000000000000}"/>
          </ac:picMkLst>
        </pc:picChg>
        <pc:picChg chg="del">
          <ac:chgData name="Sarah Evans" userId="5c2c90e6-bd37-46b0-abd4-8f7893291862" providerId="ADAL" clId="{6C91FD50-09E7-4158-9047-7D5F352BBE6E}" dt="2024-05-15T04:13:58.541" v="81" actId="478"/>
          <ac:picMkLst>
            <pc:docMk/>
            <pc:sldMk cId="0" sldId="260"/>
            <ac:picMk id="89" creationId="{00000000-0000-0000-0000-000000000000}"/>
          </ac:picMkLst>
        </pc:picChg>
        <pc:picChg chg="del">
          <ac:chgData name="Sarah Evans" userId="5c2c90e6-bd37-46b0-abd4-8f7893291862" providerId="ADAL" clId="{6C91FD50-09E7-4158-9047-7D5F352BBE6E}" dt="2024-05-15T04:13:53.051" v="79" actId="478"/>
          <ac:picMkLst>
            <pc:docMk/>
            <pc:sldMk cId="0" sldId="260"/>
            <ac:picMk id="90" creationId="{00000000-0000-0000-0000-000000000000}"/>
          </ac:picMkLst>
        </pc:picChg>
      </pc:sldChg>
      <pc:sldChg chg="addSp delSp modSp mod modClrScheme chgLayout">
        <pc:chgData name="Sarah Evans" userId="5c2c90e6-bd37-46b0-abd4-8f7893291862" providerId="ADAL" clId="{6C91FD50-09E7-4158-9047-7D5F352BBE6E}" dt="2024-05-15T04:16:14.123" v="166" actId="20577"/>
        <pc:sldMkLst>
          <pc:docMk/>
          <pc:sldMk cId="0" sldId="261"/>
        </pc:sldMkLst>
        <pc:spChg chg="add mod">
          <ac:chgData name="Sarah Evans" userId="5c2c90e6-bd37-46b0-abd4-8f7893291862" providerId="ADAL" clId="{6C91FD50-09E7-4158-9047-7D5F352BBE6E}" dt="2024-05-15T04:16:14.123" v="166" actId="20577"/>
          <ac:spMkLst>
            <pc:docMk/>
            <pc:sldMk cId="0" sldId="261"/>
            <ac:spMk id="2" creationId="{44CCBA9C-173B-8ACE-5DAF-BF57FB540362}"/>
          </ac:spMkLst>
        </pc:spChg>
        <pc:spChg chg="add mod">
          <ac:chgData name="Sarah Evans" userId="5c2c90e6-bd37-46b0-abd4-8f7893291862" providerId="ADAL" clId="{6C91FD50-09E7-4158-9047-7D5F352BBE6E}" dt="2024-05-15T04:14:33.845" v="86"/>
          <ac:spMkLst>
            <pc:docMk/>
            <pc:sldMk cId="0" sldId="261"/>
            <ac:spMk id="3" creationId="{27AA5319-F8C5-D62B-9A99-5FCB9B1569C2}"/>
          </ac:spMkLst>
        </pc:spChg>
        <pc:spChg chg="del mod">
          <ac:chgData name="Sarah Evans" userId="5c2c90e6-bd37-46b0-abd4-8f7893291862" providerId="ADAL" clId="{6C91FD50-09E7-4158-9047-7D5F352BBE6E}" dt="2024-05-15T04:14:59.306" v="96" actId="478"/>
          <ac:spMkLst>
            <pc:docMk/>
            <pc:sldMk cId="0" sldId="261"/>
            <ac:spMk id="97" creationId="{00000000-0000-0000-0000-000000000000}"/>
          </ac:spMkLst>
        </pc:spChg>
        <pc:spChg chg="del">
          <ac:chgData name="Sarah Evans" userId="5c2c90e6-bd37-46b0-abd4-8f7893291862" providerId="ADAL" clId="{6C91FD50-09E7-4158-9047-7D5F352BBE6E}" dt="2024-05-15T04:14:23.637" v="84" actId="478"/>
          <ac:spMkLst>
            <pc:docMk/>
            <pc:sldMk cId="0" sldId="261"/>
            <ac:spMk id="99" creationId="{00000000-0000-0000-0000-000000000000}"/>
          </ac:spMkLst>
        </pc:spChg>
        <pc:spChg chg="del">
          <ac:chgData name="Sarah Evans" userId="5c2c90e6-bd37-46b0-abd4-8f7893291862" providerId="ADAL" clId="{6C91FD50-09E7-4158-9047-7D5F352BBE6E}" dt="2024-05-15T04:14:23.637" v="84" actId="478"/>
          <ac:spMkLst>
            <pc:docMk/>
            <pc:sldMk cId="0" sldId="261"/>
            <ac:spMk id="100" creationId="{00000000-0000-0000-0000-000000000000}"/>
          </ac:spMkLst>
        </pc:spChg>
        <pc:spChg chg="del">
          <ac:chgData name="Sarah Evans" userId="5c2c90e6-bd37-46b0-abd4-8f7893291862" providerId="ADAL" clId="{6C91FD50-09E7-4158-9047-7D5F352BBE6E}" dt="2024-05-15T04:14:19.285" v="83" actId="478"/>
          <ac:spMkLst>
            <pc:docMk/>
            <pc:sldMk cId="0" sldId="261"/>
            <ac:spMk id="101" creationId="{00000000-0000-0000-0000-000000000000}"/>
          </ac:spMkLst>
        </pc:spChg>
        <pc:picChg chg="add del mod">
          <ac:chgData name="Sarah Evans" userId="5c2c90e6-bd37-46b0-abd4-8f7893291862" providerId="ADAL" clId="{6C91FD50-09E7-4158-9047-7D5F352BBE6E}" dt="2024-05-15T04:15:31.465" v="129" actId="478"/>
          <ac:picMkLst>
            <pc:docMk/>
            <pc:sldMk cId="0" sldId="261"/>
            <ac:picMk id="4" creationId="{DDBCCB6F-89C6-DE70-C2CC-D10F96C29D7E}"/>
          </ac:picMkLst>
        </pc:picChg>
        <pc:picChg chg="add del mod">
          <ac:chgData name="Sarah Evans" userId="5c2c90e6-bd37-46b0-abd4-8f7893291862" providerId="ADAL" clId="{6C91FD50-09E7-4158-9047-7D5F352BBE6E}" dt="2024-05-15T04:15:53.018" v="161" actId="478"/>
          <ac:picMkLst>
            <pc:docMk/>
            <pc:sldMk cId="0" sldId="261"/>
            <ac:picMk id="5" creationId="{0B32092A-3E92-E0D4-D597-E819616A1DC1}"/>
          </ac:picMkLst>
        </pc:picChg>
        <pc:picChg chg="del">
          <ac:chgData name="Sarah Evans" userId="5c2c90e6-bd37-46b0-abd4-8f7893291862" providerId="ADAL" clId="{6C91FD50-09E7-4158-9047-7D5F352BBE6E}" dt="2024-05-15T04:14:23.637" v="84" actId="478"/>
          <ac:picMkLst>
            <pc:docMk/>
            <pc:sldMk cId="0" sldId="261"/>
            <ac:picMk id="98" creationId="{00000000-0000-0000-0000-000000000000}"/>
          </ac:picMkLst>
        </pc:picChg>
        <pc:picChg chg="mod">
          <ac:chgData name="Sarah Evans" userId="5c2c90e6-bd37-46b0-abd4-8f7893291862" providerId="ADAL" clId="{6C91FD50-09E7-4158-9047-7D5F352BBE6E}" dt="2024-05-15T04:15:30.563" v="128" actId="1036"/>
          <ac:picMkLst>
            <pc:docMk/>
            <pc:sldMk cId="0" sldId="261"/>
            <ac:picMk id="102" creationId="{00000000-0000-0000-0000-000000000000}"/>
          </ac:picMkLst>
        </pc:picChg>
        <pc:picChg chg="mod">
          <ac:chgData name="Sarah Evans" userId="5c2c90e6-bd37-46b0-abd4-8f7893291862" providerId="ADAL" clId="{6C91FD50-09E7-4158-9047-7D5F352BBE6E}" dt="2024-05-15T04:15:51.868" v="160" actId="1076"/>
          <ac:picMkLst>
            <pc:docMk/>
            <pc:sldMk cId="0" sldId="261"/>
            <ac:picMk id="103" creationId="{00000000-0000-0000-0000-000000000000}"/>
          </ac:picMkLst>
        </pc:picChg>
      </pc:sldChg>
      <pc:sldChg chg="addSp delSp modSp mod modClrScheme chgLayout">
        <pc:chgData name="Sarah Evans" userId="5c2c90e6-bd37-46b0-abd4-8f7893291862" providerId="ADAL" clId="{6C91FD50-09E7-4158-9047-7D5F352BBE6E}" dt="2024-05-15T04:18:42.562" v="207" actId="20577"/>
        <pc:sldMkLst>
          <pc:docMk/>
          <pc:sldMk cId="0" sldId="262"/>
        </pc:sldMkLst>
        <pc:spChg chg="add mod">
          <ac:chgData name="Sarah Evans" userId="5c2c90e6-bd37-46b0-abd4-8f7893291862" providerId="ADAL" clId="{6C91FD50-09E7-4158-9047-7D5F352BBE6E}" dt="2024-05-15T04:18:42.562" v="207" actId="20577"/>
          <ac:spMkLst>
            <pc:docMk/>
            <pc:sldMk cId="0" sldId="262"/>
            <ac:spMk id="4" creationId="{D272A4D0-26B0-1C38-2132-3E191C73F442}"/>
          </ac:spMkLst>
        </pc:spChg>
        <pc:spChg chg="add mod">
          <ac:chgData name="Sarah Evans" userId="5c2c90e6-bd37-46b0-abd4-8f7893291862" providerId="ADAL" clId="{6C91FD50-09E7-4158-9047-7D5F352BBE6E}" dt="2024-05-15T04:17:26.897" v="183"/>
          <ac:spMkLst>
            <pc:docMk/>
            <pc:sldMk cId="0" sldId="262"/>
            <ac:spMk id="5" creationId="{0A62CDC4-F1A6-4969-ED8E-59B7026842DB}"/>
          </ac:spMkLst>
        </pc:spChg>
        <pc:spChg chg="del mod">
          <ac:chgData name="Sarah Evans" userId="5c2c90e6-bd37-46b0-abd4-8f7893291862" providerId="ADAL" clId="{6C91FD50-09E7-4158-9047-7D5F352BBE6E}" dt="2024-05-15T04:17:33.186" v="186" actId="478"/>
          <ac:spMkLst>
            <pc:docMk/>
            <pc:sldMk cId="0" sldId="262"/>
            <ac:spMk id="108" creationId="{00000000-0000-0000-0000-000000000000}"/>
          </ac:spMkLst>
        </pc:spChg>
        <pc:spChg chg="del">
          <ac:chgData name="Sarah Evans" userId="5c2c90e6-bd37-46b0-abd4-8f7893291862" providerId="ADAL" clId="{6C91FD50-09E7-4158-9047-7D5F352BBE6E}" dt="2024-05-15T04:16:24.593" v="167" actId="478"/>
          <ac:spMkLst>
            <pc:docMk/>
            <pc:sldMk cId="0" sldId="262"/>
            <ac:spMk id="110" creationId="{00000000-0000-0000-0000-000000000000}"/>
          </ac:spMkLst>
        </pc:spChg>
        <pc:spChg chg="del">
          <ac:chgData name="Sarah Evans" userId="5c2c90e6-bd37-46b0-abd4-8f7893291862" providerId="ADAL" clId="{6C91FD50-09E7-4158-9047-7D5F352BBE6E}" dt="2024-05-15T04:16:24.593" v="167" actId="478"/>
          <ac:spMkLst>
            <pc:docMk/>
            <pc:sldMk cId="0" sldId="262"/>
            <ac:spMk id="111" creationId="{00000000-0000-0000-0000-000000000000}"/>
          </ac:spMkLst>
        </pc:spChg>
        <pc:spChg chg="del">
          <ac:chgData name="Sarah Evans" userId="5c2c90e6-bd37-46b0-abd4-8f7893291862" providerId="ADAL" clId="{6C91FD50-09E7-4158-9047-7D5F352BBE6E}" dt="2024-05-15T04:16:27.625" v="168" actId="478"/>
          <ac:spMkLst>
            <pc:docMk/>
            <pc:sldMk cId="0" sldId="262"/>
            <ac:spMk id="112" creationId="{00000000-0000-0000-0000-000000000000}"/>
          </ac:spMkLst>
        </pc:spChg>
        <pc:picChg chg="add del mod">
          <ac:chgData name="Sarah Evans" userId="5c2c90e6-bd37-46b0-abd4-8f7893291862" providerId="ADAL" clId="{6C91FD50-09E7-4158-9047-7D5F352BBE6E}" dt="2024-05-15T04:17:17.505" v="179" actId="478"/>
          <ac:picMkLst>
            <pc:docMk/>
            <pc:sldMk cId="0" sldId="262"/>
            <ac:picMk id="2" creationId="{BA86B136-77D6-B364-DD63-ADFACACD3F3A}"/>
          </ac:picMkLst>
        </pc:picChg>
        <pc:picChg chg="add del mod">
          <ac:chgData name="Sarah Evans" userId="5c2c90e6-bd37-46b0-abd4-8f7893291862" providerId="ADAL" clId="{6C91FD50-09E7-4158-9047-7D5F352BBE6E}" dt="2024-05-15T04:17:06.961" v="176" actId="478"/>
          <ac:picMkLst>
            <pc:docMk/>
            <pc:sldMk cId="0" sldId="262"/>
            <ac:picMk id="3" creationId="{100E9B1F-3952-D394-CAA5-7A0A78D5A0E6}"/>
          </ac:picMkLst>
        </pc:picChg>
        <pc:picChg chg="del">
          <ac:chgData name="Sarah Evans" userId="5c2c90e6-bd37-46b0-abd4-8f7893291862" providerId="ADAL" clId="{6C91FD50-09E7-4158-9047-7D5F352BBE6E}" dt="2024-05-15T04:16:24.593" v="167" actId="478"/>
          <ac:picMkLst>
            <pc:docMk/>
            <pc:sldMk cId="0" sldId="262"/>
            <ac:picMk id="109" creationId="{00000000-0000-0000-0000-000000000000}"/>
          </ac:picMkLst>
        </pc:picChg>
        <pc:picChg chg="mod">
          <ac:chgData name="Sarah Evans" userId="5c2c90e6-bd37-46b0-abd4-8f7893291862" providerId="ADAL" clId="{6C91FD50-09E7-4158-9047-7D5F352BBE6E}" dt="2024-05-15T04:17:04.665" v="175" actId="555"/>
          <ac:picMkLst>
            <pc:docMk/>
            <pc:sldMk cId="0" sldId="262"/>
            <ac:picMk id="113" creationId="{00000000-0000-0000-0000-000000000000}"/>
          </ac:picMkLst>
        </pc:picChg>
        <pc:picChg chg="mod">
          <ac:chgData name="Sarah Evans" userId="5c2c90e6-bd37-46b0-abd4-8f7893291862" providerId="ADAL" clId="{6C91FD50-09E7-4158-9047-7D5F352BBE6E}" dt="2024-05-15T04:17:16.730" v="178" actId="553"/>
          <ac:picMkLst>
            <pc:docMk/>
            <pc:sldMk cId="0" sldId="262"/>
            <ac:picMk id="114" creationId="{00000000-0000-0000-0000-000000000000}"/>
          </ac:picMkLst>
        </pc:picChg>
      </pc:sldChg>
      <pc:sldChg chg="addSp delSp modSp mod modClrScheme chgLayout">
        <pc:chgData name="Sarah Evans" userId="5c2c90e6-bd37-46b0-abd4-8f7893291862" providerId="ADAL" clId="{6C91FD50-09E7-4158-9047-7D5F352BBE6E}" dt="2024-05-16T00:55:39.795" v="2438" actId="14826"/>
        <pc:sldMkLst>
          <pc:docMk/>
          <pc:sldMk cId="0" sldId="263"/>
        </pc:sldMkLst>
        <pc:spChg chg="add del mod">
          <ac:chgData name="Sarah Evans" userId="5c2c90e6-bd37-46b0-abd4-8f7893291862" providerId="ADAL" clId="{6C91FD50-09E7-4158-9047-7D5F352BBE6E}" dt="2024-05-15T04:22:02.476" v="284" actId="478"/>
          <ac:spMkLst>
            <pc:docMk/>
            <pc:sldMk cId="0" sldId="263"/>
            <ac:spMk id="2" creationId="{6D660735-2BB9-496B-5E5D-7E2544552484}"/>
          </ac:spMkLst>
        </pc:spChg>
        <pc:spChg chg="add mod">
          <ac:chgData name="Sarah Evans" userId="5c2c90e6-bd37-46b0-abd4-8f7893291862" providerId="ADAL" clId="{6C91FD50-09E7-4158-9047-7D5F352BBE6E}" dt="2024-05-15T04:31:02.428" v="457" actId="1037"/>
          <ac:spMkLst>
            <pc:docMk/>
            <pc:sldMk cId="0" sldId="263"/>
            <ac:spMk id="3" creationId="{33196F8A-9886-2A93-E4C0-A44E32AC0C21}"/>
          </ac:spMkLst>
        </pc:spChg>
        <pc:spChg chg="add del mod">
          <ac:chgData name="Sarah Evans" userId="5c2c90e6-bd37-46b0-abd4-8f7893291862" providerId="ADAL" clId="{6C91FD50-09E7-4158-9047-7D5F352BBE6E}" dt="2024-05-15T04:22:53.512" v="307" actId="478"/>
          <ac:spMkLst>
            <pc:docMk/>
            <pc:sldMk cId="0" sldId="263"/>
            <ac:spMk id="5" creationId="{B70C7B37-CB76-F5ED-318D-2EB2B2EA353E}"/>
          </ac:spMkLst>
        </pc:spChg>
        <pc:spChg chg="add del mod">
          <ac:chgData name="Sarah Evans" userId="5c2c90e6-bd37-46b0-abd4-8f7893291862" providerId="ADAL" clId="{6C91FD50-09E7-4158-9047-7D5F352BBE6E}" dt="2024-05-15T04:21:46.694" v="279" actId="478"/>
          <ac:spMkLst>
            <pc:docMk/>
            <pc:sldMk cId="0" sldId="263"/>
            <ac:spMk id="6" creationId="{EC623185-D75C-3CF0-CD4D-403031234920}"/>
          </ac:spMkLst>
        </pc:spChg>
        <pc:spChg chg="add mod ord">
          <ac:chgData name="Sarah Evans" userId="5c2c90e6-bd37-46b0-abd4-8f7893291862" providerId="ADAL" clId="{6C91FD50-09E7-4158-9047-7D5F352BBE6E}" dt="2024-05-15T04:31:02.428" v="457" actId="1037"/>
          <ac:spMkLst>
            <pc:docMk/>
            <pc:sldMk cId="0" sldId="263"/>
            <ac:spMk id="7" creationId="{D05D90EE-3A33-CE89-0EF7-419B9234CC1E}"/>
          </ac:spMkLst>
        </pc:spChg>
        <pc:spChg chg="add del mod">
          <ac:chgData name="Sarah Evans" userId="5c2c90e6-bd37-46b0-abd4-8f7893291862" providerId="ADAL" clId="{6C91FD50-09E7-4158-9047-7D5F352BBE6E}" dt="2024-05-15T04:24:44.734" v="341" actId="478"/>
          <ac:spMkLst>
            <pc:docMk/>
            <pc:sldMk cId="0" sldId="263"/>
            <ac:spMk id="8" creationId="{66C3591B-C610-1294-B340-1B02FCF9D9D7}"/>
          </ac:spMkLst>
        </pc:spChg>
        <pc:spChg chg="add del mod">
          <ac:chgData name="Sarah Evans" userId="5c2c90e6-bd37-46b0-abd4-8f7893291862" providerId="ADAL" clId="{6C91FD50-09E7-4158-9047-7D5F352BBE6E}" dt="2024-05-15T04:31:03.834" v="458" actId="478"/>
          <ac:spMkLst>
            <pc:docMk/>
            <pc:sldMk cId="0" sldId="263"/>
            <ac:spMk id="9" creationId="{3BB8AB20-B94C-93A0-E810-1B565F274E2A}"/>
          </ac:spMkLst>
        </pc:spChg>
        <pc:spChg chg="add del mod">
          <ac:chgData name="Sarah Evans" userId="5c2c90e6-bd37-46b0-abd4-8f7893291862" providerId="ADAL" clId="{6C91FD50-09E7-4158-9047-7D5F352BBE6E}" dt="2024-05-15T04:31:02.428" v="457" actId="1037"/>
          <ac:spMkLst>
            <pc:docMk/>
            <pc:sldMk cId="0" sldId="263"/>
            <ac:spMk id="119" creationId="{00000000-0000-0000-0000-000000000000}"/>
          </ac:spMkLst>
        </pc:spChg>
        <pc:spChg chg="del">
          <ac:chgData name="Sarah Evans" userId="5c2c90e6-bd37-46b0-abd4-8f7893291862" providerId="ADAL" clId="{6C91FD50-09E7-4158-9047-7D5F352BBE6E}" dt="2024-05-15T04:26:05.268" v="387" actId="478"/>
          <ac:spMkLst>
            <pc:docMk/>
            <pc:sldMk cId="0" sldId="263"/>
            <ac:spMk id="120" creationId="{00000000-0000-0000-0000-000000000000}"/>
          </ac:spMkLst>
        </pc:spChg>
        <pc:spChg chg="del">
          <ac:chgData name="Sarah Evans" userId="5c2c90e6-bd37-46b0-abd4-8f7893291862" providerId="ADAL" clId="{6C91FD50-09E7-4158-9047-7D5F352BBE6E}" dt="2024-05-15T04:18:59.156" v="211" actId="478"/>
          <ac:spMkLst>
            <pc:docMk/>
            <pc:sldMk cId="0" sldId="263"/>
            <ac:spMk id="122" creationId="{00000000-0000-0000-0000-000000000000}"/>
          </ac:spMkLst>
        </pc:spChg>
        <pc:spChg chg="del">
          <ac:chgData name="Sarah Evans" userId="5c2c90e6-bd37-46b0-abd4-8f7893291862" providerId="ADAL" clId="{6C91FD50-09E7-4158-9047-7D5F352BBE6E}" dt="2024-05-15T04:18:54.746" v="208" actId="478"/>
          <ac:spMkLst>
            <pc:docMk/>
            <pc:sldMk cId="0" sldId="263"/>
            <ac:spMk id="123" creationId="{00000000-0000-0000-0000-000000000000}"/>
          </ac:spMkLst>
        </pc:spChg>
        <pc:spChg chg="del">
          <ac:chgData name="Sarah Evans" userId="5c2c90e6-bd37-46b0-abd4-8f7893291862" providerId="ADAL" clId="{6C91FD50-09E7-4158-9047-7D5F352BBE6E}" dt="2024-05-15T04:18:54.746" v="208" actId="478"/>
          <ac:spMkLst>
            <pc:docMk/>
            <pc:sldMk cId="0" sldId="263"/>
            <ac:spMk id="124" creationId="{00000000-0000-0000-0000-000000000000}"/>
          </ac:spMkLst>
        </pc:spChg>
        <pc:picChg chg="del">
          <ac:chgData name="Sarah Evans" userId="5c2c90e6-bd37-46b0-abd4-8f7893291862" providerId="ADAL" clId="{6C91FD50-09E7-4158-9047-7D5F352BBE6E}" dt="2024-05-15T04:18:54.746" v="208" actId="478"/>
          <ac:picMkLst>
            <pc:docMk/>
            <pc:sldMk cId="0" sldId="263"/>
            <ac:picMk id="121" creationId="{00000000-0000-0000-0000-000000000000}"/>
          </ac:picMkLst>
        </pc:picChg>
        <pc:picChg chg="mod">
          <ac:chgData name="Sarah Evans" userId="5c2c90e6-bd37-46b0-abd4-8f7893291862" providerId="ADAL" clId="{6C91FD50-09E7-4158-9047-7D5F352BBE6E}" dt="2024-05-15T04:25:57.628" v="374" actId="1035"/>
          <ac:picMkLst>
            <pc:docMk/>
            <pc:sldMk cId="0" sldId="263"/>
            <ac:picMk id="125" creationId="{00000000-0000-0000-0000-000000000000}"/>
          </ac:picMkLst>
        </pc:picChg>
        <pc:picChg chg="mod">
          <ac:chgData name="Sarah Evans" userId="5c2c90e6-bd37-46b0-abd4-8f7893291862" providerId="ADAL" clId="{6C91FD50-09E7-4158-9047-7D5F352BBE6E}" dt="2024-05-15T04:25:57.628" v="374" actId="1035"/>
          <ac:picMkLst>
            <pc:docMk/>
            <pc:sldMk cId="0" sldId="263"/>
            <ac:picMk id="126" creationId="{00000000-0000-0000-0000-000000000000}"/>
          </ac:picMkLst>
        </pc:picChg>
        <pc:picChg chg="mod">
          <ac:chgData name="Sarah Evans" userId="5c2c90e6-bd37-46b0-abd4-8f7893291862" providerId="ADAL" clId="{6C91FD50-09E7-4158-9047-7D5F352BBE6E}" dt="2024-05-15T04:25:57.628" v="374" actId="1035"/>
          <ac:picMkLst>
            <pc:docMk/>
            <pc:sldMk cId="0" sldId="263"/>
            <ac:picMk id="127" creationId="{00000000-0000-0000-0000-000000000000}"/>
          </ac:picMkLst>
        </pc:picChg>
        <pc:picChg chg="mod">
          <ac:chgData name="Sarah Evans" userId="5c2c90e6-bd37-46b0-abd4-8f7893291862" providerId="ADAL" clId="{6C91FD50-09E7-4158-9047-7D5F352BBE6E}" dt="2024-05-15T04:25:57.628" v="374" actId="1035"/>
          <ac:picMkLst>
            <pc:docMk/>
            <pc:sldMk cId="0" sldId="263"/>
            <ac:picMk id="128" creationId="{00000000-0000-0000-0000-000000000000}"/>
          </ac:picMkLst>
        </pc:picChg>
        <pc:picChg chg="mod">
          <ac:chgData name="Sarah Evans" userId="5c2c90e6-bd37-46b0-abd4-8f7893291862" providerId="ADAL" clId="{6C91FD50-09E7-4158-9047-7D5F352BBE6E}" dt="2024-05-16T00:55:39.795" v="2438" actId="14826"/>
          <ac:picMkLst>
            <pc:docMk/>
            <pc:sldMk cId="0" sldId="263"/>
            <ac:picMk id="129" creationId="{00000000-0000-0000-0000-000000000000}"/>
          </ac:picMkLst>
        </pc:picChg>
        <pc:picChg chg="mod">
          <ac:chgData name="Sarah Evans" userId="5c2c90e6-bd37-46b0-abd4-8f7893291862" providerId="ADAL" clId="{6C91FD50-09E7-4158-9047-7D5F352BBE6E}" dt="2024-05-15T04:25:57.628" v="374" actId="1035"/>
          <ac:picMkLst>
            <pc:docMk/>
            <pc:sldMk cId="0" sldId="263"/>
            <ac:picMk id="130" creationId="{00000000-0000-0000-0000-000000000000}"/>
          </ac:picMkLst>
        </pc:picChg>
      </pc:sldChg>
      <pc:sldChg chg="addSp delSp modSp mod modClrScheme chgLayout">
        <pc:chgData name="Sarah Evans" userId="5c2c90e6-bd37-46b0-abd4-8f7893291862" providerId="ADAL" clId="{6C91FD50-09E7-4158-9047-7D5F352BBE6E}" dt="2024-05-16T06:45:57.262" v="2756" actId="1076"/>
        <pc:sldMkLst>
          <pc:docMk/>
          <pc:sldMk cId="0" sldId="264"/>
        </pc:sldMkLst>
        <pc:spChg chg="del">
          <ac:chgData name="Sarah Evans" userId="5c2c90e6-bd37-46b0-abd4-8f7893291862" providerId="ADAL" clId="{6C91FD50-09E7-4158-9047-7D5F352BBE6E}" dt="2024-05-15T04:29:56.847" v="435" actId="478"/>
          <ac:spMkLst>
            <pc:docMk/>
            <pc:sldMk cId="0" sldId="264"/>
            <ac:spMk id="2" creationId="{3FF3F509-6E58-C5BB-7716-C07D80EF6CFB}"/>
          </ac:spMkLst>
        </pc:spChg>
        <pc:spChg chg="add mod">
          <ac:chgData name="Sarah Evans" userId="5c2c90e6-bd37-46b0-abd4-8f7893291862" providerId="ADAL" clId="{6C91FD50-09E7-4158-9047-7D5F352BBE6E}" dt="2024-05-16T06:45:57.262" v="2756" actId="1076"/>
          <ac:spMkLst>
            <pc:docMk/>
            <pc:sldMk cId="0" sldId="264"/>
            <ac:spMk id="4" creationId="{16DB584D-7C8E-2F7D-02A9-26C176679EAA}"/>
          </ac:spMkLst>
        </pc:spChg>
        <pc:spChg chg="add mod">
          <ac:chgData name="Sarah Evans" userId="5c2c90e6-bd37-46b0-abd4-8f7893291862" providerId="ADAL" clId="{6C91FD50-09E7-4158-9047-7D5F352BBE6E}" dt="2024-05-16T06:44:23.974" v="2743" actId="20577"/>
          <ac:spMkLst>
            <pc:docMk/>
            <pc:sldMk cId="0" sldId="264"/>
            <ac:spMk id="5" creationId="{B160A7C7-B40C-3678-13BA-402E0D654533}"/>
          </ac:spMkLst>
        </pc:spChg>
        <pc:spChg chg="del">
          <ac:chgData name="Sarah Evans" userId="5c2c90e6-bd37-46b0-abd4-8f7893291862" providerId="ADAL" clId="{6C91FD50-09E7-4158-9047-7D5F352BBE6E}" dt="2024-05-15T04:26:18.428" v="393" actId="478"/>
          <ac:spMkLst>
            <pc:docMk/>
            <pc:sldMk cId="0" sldId="264"/>
            <ac:spMk id="136" creationId="{00000000-0000-0000-0000-000000000000}"/>
          </ac:spMkLst>
        </pc:spChg>
        <pc:spChg chg="del">
          <ac:chgData name="Sarah Evans" userId="5c2c90e6-bd37-46b0-abd4-8f7893291862" providerId="ADAL" clId="{6C91FD50-09E7-4158-9047-7D5F352BBE6E}" dt="2024-05-15T04:26:15.940" v="392" actId="478"/>
          <ac:spMkLst>
            <pc:docMk/>
            <pc:sldMk cId="0" sldId="264"/>
            <ac:spMk id="137" creationId="{00000000-0000-0000-0000-000000000000}"/>
          </ac:spMkLst>
        </pc:spChg>
        <pc:spChg chg="del">
          <ac:chgData name="Sarah Evans" userId="5c2c90e6-bd37-46b0-abd4-8f7893291862" providerId="ADAL" clId="{6C91FD50-09E7-4158-9047-7D5F352BBE6E}" dt="2024-05-15T04:26:15.940" v="392" actId="478"/>
          <ac:spMkLst>
            <pc:docMk/>
            <pc:sldMk cId="0" sldId="264"/>
            <ac:spMk id="138" creationId="{00000000-0000-0000-0000-000000000000}"/>
          </ac:spMkLst>
        </pc:spChg>
        <pc:spChg chg="del mod ord">
          <ac:chgData name="Sarah Evans" userId="5c2c90e6-bd37-46b0-abd4-8f7893291862" providerId="ADAL" clId="{6C91FD50-09E7-4158-9047-7D5F352BBE6E}" dt="2024-05-15T04:29:56.847" v="435" actId="478"/>
          <ac:spMkLst>
            <pc:docMk/>
            <pc:sldMk cId="0" sldId="264"/>
            <ac:spMk id="139" creationId="{00000000-0000-0000-0000-000000000000}"/>
          </ac:spMkLst>
        </pc:spChg>
        <pc:picChg chg="add mod ord">
          <ac:chgData name="Sarah Evans" userId="5c2c90e6-bd37-46b0-abd4-8f7893291862" providerId="ADAL" clId="{6C91FD50-09E7-4158-9047-7D5F352BBE6E}" dt="2024-05-16T06:45:54.974" v="2755" actId="167"/>
          <ac:picMkLst>
            <pc:docMk/>
            <pc:sldMk cId="0" sldId="264"/>
            <ac:picMk id="2" creationId="{631DF81D-6B17-13C3-EAC7-76A209ECCF83}"/>
          </ac:picMkLst>
        </pc:picChg>
        <pc:picChg chg="add del mod">
          <ac:chgData name="Sarah Evans" userId="5c2c90e6-bd37-46b0-abd4-8f7893291862" providerId="ADAL" clId="{6C91FD50-09E7-4158-9047-7D5F352BBE6E}" dt="2024-05-16T05:46:49.286" v="2698" actId="478"/>
          <ac:picMkLst>
            <pc:docMk/>
            <pc:sldMk cId="0" sldId="264"/>
            <ac:picMk id="3" creationId="{12F4C81C-6709-D7B3-30D7-F4D06A18FDA7}"/>
          </ac:picMkLst>
        </pc:picChg>
        <pc:picChg chg="del">
          <ac:chgData name="Sarah Evans" userId="5c2c90e6-bd37-46b0-abd4-8f7893291862" providerId="ADAL" clId="{6C91FD50-09E7-4158-9047-7D5F352BBE6E}" dt="2024-05-15T04:26:15.940" v="392" actId="478"/>
          <ac:picMkLst>
            <pc:docMk/>
            <pc:sldMk cId="0" sldId="264"/>
            <ac:picMk id="135" creationId="{00000000-0000-0000-0000-000000000000}"/>
          </ac:picMkLst>
        </pc:picChg>
        <pc:picChg chg="del">
          <ac:chgData name="Sarah Evans" userId="5c2c90e6-bd37-46b0-abd4-8f7893291862" providerId="ADAL" clId="{6C91FD50-09E7-4158-9047-7D5F352BBE6E}" dt="2024-05-15T04:29:56.847" v="435" actId="478"/>
          <ac:picMkLst>
            <pc:docMk/>
            <pc:sldMk cId="0" sldId="264"/>
            <ac:picMk id="140" creationId="{00000000-0000-0000-0000-000000000000}"/>
          </ac:picMkLst>
        </pc:picChg>
      </pc:sldChg>
      <pc:sldChg chg="addSp delSp modSp mod modClrScheme chgLayout">
        <pc:chgData name="Sarah Evans" userId="5c2c90e6-bd37-46b0-abd4-8f7893291862" providerId="ADAL" clId="{6C91FD50-09E7-4158-9047-7D5F352BBE6E}" dt="2024-05-16T06:43:38.901" v="2729" actId="1038"/>
        <pc:sldMkLst>
          <pc:docMk/>
          <pc:sldMk cId="0" sldId="265"/>
        </pc:sldMkLst>
        <pc:spChg chg="del">
          <ac:chgData name="Sarah Evans" userId="5c2c90e6-bd37-46b0-abd4-8f7893291862" providerId="ADAL" clId="{6C91FD50-09E7-4158-9047-7D5F352BBE6E}" dt="2024-05-16T05:43:04.765" v="2460" actId="478"/>
          <ac:spMkLst>
            <pc:docMk/>
            <pc:sldMk cId="0" sldId="265"/>
            <ac:spMk id="2" creationId="{CBCCCAA9-9BAC-081A-256D-FDA03E5F4B4A}"/>
          </ac:spMkLst>
        </pc:spChg>
        <pc:spChg chg="del">
          <ac:chgData name="Sarah Evans" userId="5c2c90e6-bd37-46b0-abd4-8f7893291862" providerId="ADAL" clId="{6C91FD50-09E7-4158-9047-7D5F352BBE6E}" dt="2024-05-15T04:30:09.743" v="437" actId="478"/>
          <ac:spMkLst>
            <pc:docMk/>
            <pc:sldMk cId="0" sldId="265"/>
            <ac:spMk id="3" creationId="{59E174F7-CC9B-FBAE-3D7D-D25E2DE69113}"/>
          </ac:spMkLst>
        </pc:spChg>
        <pc:spChg chg="add del mod">
          <ac:chgData name="Sarah Evans" userId="5c2c90e6-bd37-46b0-abd4-8f7893291862" providerId="ADAL" clId="{6C91FD50-09E7-4158-9047-7D5F352BBE6E}" dt="2024-05-16T05:43:42.476" v="2472" actId="478"/>
          <ac:spMkLst>
            <pc:docMk/>
            <pc:sldMk cId="0" sldId="265"/>
            <ac:spMk id="5" creationId="{1A65DC63-F893-268D-1BBC-C5076C8F2C37}"/>
          </ac:spMkLst>
        </pc:spChg>
        <pc:spChg chg="add del mod">
          <ac:chgData name="Sarah Evans" userId="5c2c90e6-bd37-46b0-abd4-8f7893291862" providerId="ADAL" clId="{6C91FD50-09E7-4158-9047-7D5F352BBE6E}" dt="2024-05-16T05:48:40.853" v="2704" actId="20577"/>
          <ac:spMkLst>
            <pc:docMk/>
            <pc:sldMk cId="0" sldId="265"/>
            <ac:spMk id="6" creationId="{E9D7F940-4267-88D6-939D-389D61F53943}"/>
          </ac:spMkLst>
        </pc:spChg>
        <pc:spChg chg="add mod">
          <ac:chgData name="Sarah Evans" userId="5c2c90e6-bd37-46b0-abd4-8f7893291862" providerId="ADAL" clId="{6C91FD50-09E7-4158-9047-7D5F352BBE6E}" dt="2024-05-16T05:45:08.156" v="2634" actId="1035"/>
          <ac:spMkLst>
            <pc:docMk/>
            <pc:sldMk cId="0" sldId="265"/>
            <ac:spMk id="8" creationId="{07F89DD4-258C-9B99-181F-8074432FB14D}"/>
          </ac:spMkLst>
        </pc:spChg>
        <pc:spChg chg="add mod">
          <ac:chgData name="Sarah Evans" userId="5c2c90e6-bd37-46b0-abd4-8f7893291862" providerId="ADAL" clId="{6C91FD50-09E7-4158-9047-7D5F352BBE6E}" dt="2024-05-16T05:49:03.132" v="2709" actId="1035"/>
          <ac:spMkLst>
            <pc:docMk/>
            <pc:sldMk cId="0" sldId="265"/>
            <ac:spMk id="9" creationId="{A15F3C65-785C-5EA1-3F3E-89CD5598C34D}"/>
          </ac:spMkLst>
        </pc:spChg>
        <pc:spChg chg="del">
          <ac:chgData name="Sarah Evans" userId="5c2c90e6-bd37-46b0-abd4-8f7893291862" providerId="ADAL" clId="{6C91FD50-09E7-4158-9047-7D5F352BBE6E}" dt="2024-05-15T04:26:26.716" v="394" actId="478"/>
          <ac:spMkLst>
            <pc:docMk/>
            <pc:sldMk cId="0" sldId="265"/>
            <ac:spMk id="146" creationId="{00000000-0000-0000-0000-000000000000}"/>
          </ac:spMkLst>
        </pc:spChg>
        <pc:spChg chg="del">
          <ac:chgData name="Sarah Evans" userId="5c2c90e6-bd37-46b0-abd4-8f7893291862" providerId="ADAL" clId="{6C91FD50-09E7-4158-9047-7D5F352BBE6E}" dt="2024-05-15T04:26:26.716" v="394" actId="478"/>
          <ac:spMkLst>
            <pc:docMk/>
            <pc:sldMk cId="0" sldId="265"/>
            <ac:spMk id="147" creationId="{00000000-0000-0000-0000-000000000000}"/>
          </ac:spMkLst>
        </pc:spChg>
        <pc:spChg chg="del">
          <ac:chgData name="Sarah Evans" userId="5c2c90e6-bd37-46b0-abd4-8f7893291862" providerId="ADAL" clId="{6C91FD50-09E7-4158-9047-7D5F352BBE6E}" dt="2024-05-15T04:26:26.716" v="394" actId="478"/>
          <ac:spMkLst>
            <pc:docMk/>
            <pc:sldMk cId="0" sldId="265"/>
            <ac:spMk id="148" creationId="{00000000-0000-0000-0000-000000000000}"/>
          </ac:spMkLst>
        </pc:spChg>
        <pc:spChg chg="del mod ord">
          <ac:chgData name="Sarah Evans" userId="5c2c90e6-bd37-46b0-abd4-8f7893291862" providerId="ADAL" clId="{6C91FD50-09E7-4158-9047-7D5F352BBE6E}" dt="2024-05-15T04:30:09.743" v="437" actId="478"/>
          <ac:spMkLst>
            <pc:docMk/>
            <pc:sldMk cId="0" sldId="265"/>
            <ac:spMk id="149" creationId="{00000000-0000-0000-0000-000000000000}"/>
          </ac:spMkLst>
        </pc:spChg>
        <pc:picChg chg="add del mod">
          <ac:chgData name="Sarah Evans" userId="5c2c90e6-bd37-46b0-abd4-8f7893291862" providerId="ADAL" clId="{6C91FD50-09E7-4158-9047-7D5F352BBE6E}" dt="2024-05-16T05:43:02.863" v="2459" actId="478"/>
          <ac:picMkLst>
            <pc:docMk/>
            <pc:sldMk cId="0" sldId="265"/>
            <ac:picMk id="4" creationId="{0409720A-4E9F-6B7F-19EB-F54938DE6E1C}"/>
          </ac:picMkLst>
        </pc:picChg>
        <pc:picChg chg="add del mod modCrop">
          <ac:chgData name="Sarah Evans" userId="5c2c90e6-bd37-46b0-abd4-8f7893291862" providerId="ADAL" clId="{6C91FD50-09E7-4158-9047-7D5F352BBE6E}" dt="2024-05-16T06:43:15.227" v="2710" actId="478"/>
          <ac:picMkLst>
            <pc:docMk/>
            <pc:sldMk cId="0" sldId="265"/>
            <ac:picMk id="7" creationId="{74C2BBF9-C9DA-C241-3642-671CCA0CF44E}"/>
          </ac:picMkLst>
        </pc:picChg>
        <pc:picChg chg="add mod">
          <ac:chgData name="Sarah Evans" userId="5c2c90e6-bd37-46b0-abd4-8f7893291862" providerId="ADAL" clId="{6C91FD50-09E7-4158-9047-7D5F352BBE6E}" dt="2024-05-16T06:43:38.901" v="2729" actId="1038"/>
          <ac:picMkLst>
            <pc:docMk/>
            <pc:sldMk cId="0" sldId="265"/>
            <ac:picMk id="11" creationId="{874DAFE3-07AE-8854-8677-E671F9EAB0EA}"/>
          </ac:picMkLst>
        </pc:picChg>
        <pc:picChg chg="del">
          <ac:chgData name="Sarah Evans" userId="5c2c90e6-bd37-46b0-abd4-8f7893291862" providerId="ADAL" clId="{6C91FD50-09E7-4158-9047-7D5F352BBE6E}" dt="2024-05-15T04:26:26.716" v="394" actId="478"/>
          <ac:picMkLst>
            <pc:docMk/>
            <pc:sldMk cId="0" sldId="265"/>
            <ac:picMk id="145" creationId="{00000000-0000-0000-0000-000000000000}"/>
          </ac:picMkLst>
        </pc:picChg>
        <pc:picChg chg="del">
          <ac:chgData name="Sarah Evans" userId="5c2c90e6-bd37-46b0-abd4-8f7893291862" providerId="ADAL" clId="{6C91FD50-09E7-4158-9047-7D5F352BBE6E}" dt="2024-05-15T04:30:09.743" v="437" actId="478"/>
          <ac:picMkLst>
            <pc:docMk/>
            <pc:sldMk cId="0" sldId="265"/>
            <ac:picMk id="150" creationId="{00000000-0000-0000-0000-000000000000}"/>
          </ac:picMkLst>
        </pc:picChg>
      </pc:sldChg>
      <pc:sldChg chg="addSp delSp modSp mod modClrScheme chgLayout">
        <pc:chgData name="Sarah Evans" userId="5c2c90e6-bd37-46b0-abd4-8f7893291862" providerId="ADAL" clId="{6C91FD50-09E7-4158-9047-7D5F352BBE6E}" dt="2024-05-16T06:46:11.384" v="2761" actId="1076"/>
        <pc:sldMkLst>
          <pc:docMk/>
          <pc:sldMk cId="0" sldId="266"/>
        </pc:sldMkLst>
        <pc:spChg chg="del">
          <ac:chgData name="Sarah Evans" userId="5c2c90e6-bd37-46b0-abd4-8f7893291862" providerId="ADAL" clId="{6C91FD50-09E7-4158-9047-7D5F352BBE6E}" dt="2024-05-16T05:46:10.829" v="2671" actId="478"/>
          <ac:spMkLst>
            <pc:docMk/>
            <pc:sldMk cId="0" sldId="266"/>
            <ac:spMk id="2" creationId="{6DB68A2D-07BA-8270-4B1B-BCB4822D3115}"/>
          </ac:spMkLst>
        </pc:spChg>
        <pc:spChg chg="del">
          <ac:chgData name="Sarah Evans" userId="5c2c90e6-bd37-46b0-abd4-8f7893291862" providerId="ADAL" clId="{6C91FD50-09E7-4158-9047-7D5F352BBE6E}" dt="2024-05-15T04:30:27.827" v="439" actId="478"/>
          <ac:spMkLst>
            <pc:docMk/>
            <pc:sldMk cId="0" sldId="266"/>
            <ac:spMk id="3" creationId="{29DF3AF8-A49D-6020-2122-1B1D532E8D4D}"/>
          </ac:spMkLst>
        </pc:spChg>
        <pc:spChg chg="add del mod">
          <ac:chgData name="Sarah Evans" userId="5c2c90e6-bd37-46b0-abd4-8f7893291862" providerId="ADAL" clId="{6C91FD50-09E7-4158-9047-7D5F352BBE6E}" dt="2024-05-16T05:46:01.276" v="2665" actId="478"/>
          <ac:spMkLst>
            <pc:docMk/>
            <pc:sldMk cId="0" sldId="266"/>
            <ac:spMk id="6" creationId="{6A428751-8901-8218-89DC-173E7F3E6E40}"/>
          </ac:spMkLst>
        </pc:spChg>
        <pc:spChg chg="add mod">
          <ac:chgData name="Sarah Evans" userId="5c2c90e6-bd37-46b0-abd4-8f7893291862" providerId="ADAL" clId="{6C91FD50-09E7-4158-9047-7D5F352BBE6E}" dt="2024-05-16T06:44:39.252" v="2749" actId="255"/>
          <ac:spMkLst>
            <pc:docMk/>
            <pc:sldMk cId="0" sldId="266"/>
            <ac:spMk id="7" creationId="{5F110023-27A7-CDC3-C5DF-0E23553CB17A}"/>
          </ac:spMkLst>
        </pc:spChg>
        <pc:spChg chg="add del mod">
          <ac:chgData name="Sarah Evans" userId="5c2c90e6-bd37-46b0-abd4-8f7893291862" providerId="ADAL" clId="{6C91FD50-09E7-4158-9047-7D5F352BBE6E}" dt="2024-05-16T06:44:06.517" v="2738" actId="478"/>
          <ac:spMkLst>
            <pc:docMk/>
            <pc:sldMk cId="0" sldId="266"/>
            <ac:spMk id="9" creationId="{2E56BA5C-AD5F-95FF-C633-6E9D0F9D257B}"/>
          </ac:spMkLst>
        </pc:spChg>
        <pc:spChg chg="add del mod">
          <ac:chgData name="Sarah Evans" userId="5c2c90e6-bd37-46b0-abd4-8f7893291862" providerId="ADAL" clId="{6C91FD50-09E7-4158-9047-7D5F352BBE6E}" dt="2024-05-16T06:46:05.081" v="2759" actId="478"/>
          <ac:spMkLst>
            <pc:docMk/>
            <pc:sldMk cId="0" sldId="266"/>
            <ac:spMk id="10" creationId="{4ABFE20E-B23F-4D07-0BFC-1E8C6650544C}"/>
          </ac:spMkLst>
        </pc:spChg>
        <pc:spChg chg="add mod">
          <ac:chgData name="Sarah Evans" userId="5c2c90e6-bd37-46b0-abd4-8f7893291862" providerId="ADAL" clId="{6C91FD50-09E7-4158-9047-7D5F352BBE6E}" dt="2024-05-16T06:46:11.384" v="2761" actId="1076"/>
          <ac:spMkLst>
            <pc:docMk/>
            <pc:sldMk cId="0" sldId="266"/>
            <ac:spMk id="11" creationId="{6B2CB4A9-AAAE-9B3A-12AC-8ED89D33128F}"/>
          </ac:spMkLst>
        </pc:spChg>
        <pc:spChg chg="del">
          <ac:chgData name="Sarah Evans" userId="5c2c90e6-bd37-46b0-abd4-8f7893291862" providerId="ADAL" clId="{6C91FD50-09E7-4158-9047-7D5F352BBE6E}" dt="2024-05-15T04:30:31.068" v="441" actId="478"/>
          <ac:spMkLst>
            <pc:docMk/>
            <pc:sldMk cId="0" sldId="266"/>
            <ac:spMk id="156" creationId="{00000000-0000-0000-0000-000000000000}"/>
          </ac:spMkLst>
        </pc:spChg>
        <pc:spChg chg="del">
          <ac:chgData name="Sarah Evans" userId="5c2c90e6-bd37-46b0-abd4-8f7893291862" providerId="ADAL" clId="{6C91FD50-09E7-4158-9047-7D5F352BBE6E}" dt="2024-05-15T04:26:32.085" v="395" actId="478"/>
          <ac:spMkLst>
            <pc:docMk/>
            <pc:sldMk cId="0" sldId="266"/>
            <ac:spMk id="157" creationId="{00000000-0000-0000-0000-000000000000}"/>
          </ac:spMkLst>
        </pc:spChg>
        <pc:spChg chg="del">
          <ac:chgData name="Sarah Evans" userId="5c2c90e6-bd37-46b0-abd4-8f7893291862" providerId="ADAL" clId="{6C91FD50-09E7-4158-9047-7D5F352BBE6E}" dt="2024-05-15T04:26:32.085" v="395" actId="478"/>
          <ac:spMkLst>
            <pc:docMk/>
            <pc:sldMk cId="0" sldId="266"/>
            <ac:spMk id="158" creationId="{00000000-0000-0000-0000-000000000000}"/>
          </ac:spMkLst>
        </pc:spChg>
        <pc:spChg chg="del">
          <ac:chgData name="Sarah Evans" userId="5c2c90e6-bd37-46b0-abd4-8f7893291862" providerId="ADAL" clId="{6C91FD50-09E7-4158-9047-7D5F352BBE6E}" dt="2024-05-15T04:30:27.827" v="439" actId="478"/>
          <ac:spMkLst>
            <pc:docMk/>
            <pc:sldMk cId="0" sldId="266"/>
            <ac:spMk id="159" creationId="{00000000-0000-0000-0000-000000000000}"/>
          </ac:spMkLst>
        </pc:spChg>
        <pc:picChg chg="add del mod">
          <ac:chgData name="Sarah Evans" userId="5c2c90e6-bd37-46b0-abd4-8f7893291862" providerId="ADAL" clId="{6C91FD50-09E7-4158-9047-7D5F352BBE6E}" dt="2024-05-16T06:43:43.292" v="2730" actId="478"/>
          <ac:picMkLst>
            <pc:docMk/>
            <pc:sldMk cId="0" sldId="266"/>
            <ac:picMk id="3" creationId="{DB7B839E-44D0-344D-0B48-0E4AD4EB9CCF}"/>
          </ac:picMkLst>
        </pc:picChg>
        <pc:picChg chg="add mod ord">
          <ac:chgData name="Sarah Evans" userId="5c2c90e6-bd37-46b0-abd4-8f7893291862" providerId="ADAL" clId="{6C91FD50-09E7-4158-9047-7D5F352BBE6E}" dt="2024-05-16T06:46:03.174" v="2757" actId="167"/>
          <ac:picMkLst>
            <pc:docMk/>
            <pc:sldMk cId="0" sldId="266"/>
            <ac:picMk id="4" creationId="{C39FEDB7-53D5-68A5-6CD4-603FC89D7CF9}"/>
          </ac:picMkLst>
        </pc:picChg>
        <pc:picChg chg="add del mod">
          <ac:chgData name="Sarah Evans" userId="5c2c90e6-bd37-46b0-abd4-8f7893291862" providerId="ADAL" clId="{6C91FD50-09E7-4158-9047-7D5F352BBE6E}" dt="2024-05-16T05:46:01.989" v="2666" actId="478"/>
          <ac:picMkLst>
            <pc:docMk/>
            <pc:sldMk cId="0" sldId="266"/>
            <ac:picMk id="5" creationId="{1DB24C83-02BC-85CB-FC12-6FD3A8670EA6}"/>
          </ac:picMkLst>
        </pc:picChg>
        <pc:picChg chg="add mod">
          <ac:chgData name="Sarah Evans" userId="5c2c90e6-bd37-46b0-abd4-8f7893291862" providerId="ADAL" clId="{6C91FD50-09E7-4158-9047-7D5F352BBE6E}" dt="2024-05-16T06:43:59.006" v="2736" actId="14100"/>
          <ac:picMkLst>
            <pc:docMk/>
            <pc:sldMk cId="0" sldId="266"/>
            <ac:picMk id="8" creationId="{19295732-1FE1-4491-E057-374605C9F4BB}"/>
          </ac:picMkLst>
        </pc:picChg>
        <pc:picChg chg="del">
          <ac:chgData name="Sarah Evans" userId="5c2c90e6-bd37-46b0-abd4-8f7893291862" providerId="ADAL" clId="{6C91FD50-09E7-4158-9047-7D5F352BBE6E}" dt="2024-05-15T04:26:32.085" v="395" actId="478"/>
          <ac:picMkLst>
            <pc:docMk/>
            <pc:sldMk cId="0" sldId="266"/>
            <ac:picMk id="155" creationId="{00000000-0000-0000-0000-000000000000}"/>
          </ac:picMkLst>
        </pc:picChg>
        <pc:picChg chg="del">
          <ac:chgData name="Sarah Evans" userId="5c2c90e6-bd37-46b0-abd4-8f7893291862" providerId="ADAL" clId="{6C91FD50-09E7-4158-9047-7D5F352BBE6E}" dt="2024-05-15T04:30:27.827" v="439" actId="478"/>
          <ac:picMkLst>
            <pc:docMk/>
            <pc:sldMk cId="0" sldId="266"/>
            <ac:picMk id="160" creationId="{00000000-0000-0000-0000-000000000000}"/>
          </ac:picMkLst>
        </pc:picChg>
        <pc:picChg chg="del mod">
          <ac:chgData name="Sarah Evans" userId="5c2c90e6-bd37-46b0-abd4-8f7893291862" providerId="ADAL" clId="{6C91FD50-09E7-4158-9047-7D5F352BBE6E}" dt="2024-05-15T04:30:27.827" v="439" actId="478"/>
          <ac:picMkLst>
            <pc:docMk/>
            <pc:sldMk cId="0" sldId="266"/>
            <ac:picMk id="161" creationId="{00000000-0000-0000-0000-000000000000}"/>
          </ac:picMkLst>
        </pc:picChg>
      </pc:sldChg>
      <pc:sldChg chg="addSp delSp modSp mod modClrScheme chgLayout">
        <pc:chgData name="Sarah Evans" userId="5c2c90e6-bd37-46b0-abd4-8f7893291862" providerId="ADAL" clId="{6C91FD50-09E7-4158-9047-7D5F352BBE6E}" dt="2024-05-16T00:58:10.824" v="2439" actId="14826"/>
        <pc:sldMkLst>
          <pc:docMk/>
          <pc:sldMk cId="0" sldId="267"/>
        </pc:sldMkLst>
        <pc:spChg chg="add mod">
          <ac:chgData name="Sarah Evans" userId="5c2c90e6-bd37-46b0-abd4-8f7893291862" providerId="ADAL" clId="{6C91FD50-09E7-4158-9047-7D5F352BBE6E}" dt="2024-05-15T04:31:31.322" v="472" actId="14100"/>
          <ac:spMkLst>
            <pc:docMk/>
            <pc:sldMk cId="0" sldId="267"/>
            <ac:spMk id="2" creationId="{050940AB-D6ED-DFB1-00C5-CBF09B57D16A}"/>
          </ac:spMkLst>
        </pc:spChg>
        <pc:spChg chg="del">
          <ac:chgData name="Sarah Evans" userId="5c2c90e6-bd37-46b0-abd4-8f7893291862" providerId="ADAL" clId="{6C91FD50-09E7-4158-9047-7D5F352BBE6E}" dt="2024-05-15T04:26:37.611" v="396" actId="478"/>
          <ac:spMkLst>
            <pc:docMk/>
            <pc:sldMk cId="0" sldId="267"/>
            <ac:spMk id="167" creationId="{00000000-0000-0000-0000-000000000000}"/>
          </ac:spMkLst>
        </pc:spChg>
        <pc:spChg chg="del">
          <ac:chgData name="Sarah Evans" userId="5c2c90e6-bd37-46b0-abd4-8f7893291862" providerId="ADAL" clId="{6C91FD50-09E7-4158-9047-7D5F352BBE6E}" dt="2024-05-15T04:26:37.611" v="396" actId="478"/>
          <ac:spMkLst>
            <pc:docMk/>
            <pc:sldMk cId="0" sldId="267"/>
            <ac:spMk id="168" creationId="{00000000-0000-0000-0000-000000000000}"/>
          </ac:spMkLst>
        </pc:spChg>
        <pc:spChg chg="del">
          <ac:chgData name="Sarah Evans" userId="5c2c90e6-bd37-46b0-abd4-8f7893291862" providerId="ADAL" clId="{6C91FD50-09E7-4158-9047-7D5F352BBE6E}" dt="2024-05-15T04:26:37.611" v="396" actId="478"/>
          <ac:spMkLst>
            <pc:docMk/>
            <pc:sldMk cId="0" sldId="267"/>
            <ac:spMk id="169" creationId="{00000000-0000-0000-0000-000000000000}"/>
          </ac:spMkLst>
        </pc:spChg>
        <pc:spChg chg="del mod ord">
          <ac:chgData name="Sarah Evans" userId="5c2c90e6-bd37-46b0-abd4-8f7893291862" providerId="ADAL" clId="{6C91FD50-09E7-4158-9047-7D5F352BBE6E}" dt="2024-05-15T04:31:18.588" v="463" actId="478"/>
          <ac:spMkLst>
            <pc:docMk/>
            <pc:sldMk cId="0" sldId="267"/>
            <ac:spMk id="170" creationId="{00000000-0000-0000-0000-000000000000}"/>
          </ac:spMkLst>
        </pc:spChg>
        <pc:spChg chg="mod">
          <ac:chgData name="Sarah Evans" userId="5c2c90e6-bd37-46b0-abd4-8f7893291862" providerId="ADAL" clId="{6C91FD50-09E7-4158-9047-7D5F352BBE6E}" dt="2024-05-15T04:43:02.453" v="626" actId="1035"/>
          <ac:spMkLst>
            <pc:docMk/>
            <pc:sldMk cId="0" sldId="267"/>
            <ac:spMk id="171" creationId="{00000000-0000-0000-0000-000000000000}"/>
          </ac:spMkLst>
        </pc:spChg>
        <pc:picChg chg="add del mod">
          <ac:chgData name="Sarah Evans" userId="5c2c90e6-bd37-46b0-abd4-8f7893291862" providerId="ADAL" clId="{6C91FD50-09E7-4158-9047-7D5F352BBE6E}" dt="2024-05-15T04:34:11.173" v="548" actId="478"/>
          <ac:picMkLst>
            <pc:docMk/>
            <pc:sldMk cId="0" sldId="267"/>
            <ac:picMk id="3" creationId="{F2602192-8D34-2DA6-49D7-85ED864A9B42}"/>
          </ac:picMkLst>
        </pc:picChg>
        <pc:picChg chg="add del mod">
          <ac:chgData name="Sarah Evans" userId="5c2c90e6-bd37-46b0-abd4-8f7893291862" providerId="ADAL" clId="{6C91FD50-09E7-4158-9047-7D5F352BBE6E}" dt="2024-05-15T04:33:57.505" v="543" actId="478"/>
          <ac:picMkLst>
            <pc:docMk/>
            <pc:sldMk cId="0" sldId="267"/>
            <ac:picMk id="4" creationId="{23E517C6-FF2A-EFCE-B4F7-15F3AA1AF2BC}"/>
          </ac:picMkLst>
        </pc:picChg>
        <pc:picChg chg="del">
          <ac:chgData name="Sarah Evans" userId="5c2c90e6-bd37-46b0-abd4-8f7893291862" providerId="ADAL" clId="{6C91FD50-09E7-4158-9047-7D5F352BBE6E}" dt="2024-05-15T04:26:37.611" v="396" actId="478"/>
          <ac:picMkLst>
            <pc:docMk/>
            <pc:sldMk cId="0" sldId="267"/>
            <ac:picMk id="166" creationId="{00000000-0000-0000-0000-000000000000}"/>
          </ac:picMkLst>
        </pc:picChg>
        <pc:picChg chg="mod">
          <ac:chgData name="Sarah Evans" userId="5c2c90e6-bd37-46b0-abd4-8f7893291862" providerId="ADAL" clId="{6C91FD50-09E7-4158-9047-7D5F352BBE6E}" dt="2024-05-15T04:33:55.840" v="542" actId="553"/>
          <ac:picMkLst>
            <pc:docMk/>
            <pc:sldMk cId="0" sldId="267"/>
            <ac:picMk id="172" creationId="{00000000-0000-0000-0000-000000000000}"/>
          </ac:picMkLst>
        </pc:picChg>
        <pc:picChg chg="mod">
          <ac:chgData name="Sarah Evans" userId="5c2c90e6-bd37-46b0-abd4-8f7893291862" providerId="ADAL" clId="{6C91FD50-09E7-4158-9047-7D5F352BBE6E}" dt="2024-05-16T00:58:10.824" v="2439" actId="14826"/>
          <ac:picMkLst>
            <pc:docMk/>
            <pc:sldMk cId="0" sldId="267"/>
            <ac:picMk id="173" creationId="{00000000-0000-0000-0000-000000000000}"/>
          </ac:picMkLst>
        </pc:picChg>
      </pc:sldChg>
      <pc:sldChg chg="addSp delSp modSp mod modClrScheme chgLayout">
        <pc:chgData name="Sarah Evans" userId="5c2c90e6-bd37-46b0-abd4-8f7893291862" providerId="ADAL" clId="{6C91FD50-09E7-4158-9047-7D5F352BBE6E}" dt="2024-05-16T00:58:27.484" v="2440" actId="14826"/>
        <pc:sldMkLst>
          <pc:docMk/>
          <pc:sldMk cId="0" sldId="268"/>
        </pc:sldMkLst>
        <pc:spChg chg="add mod">
          <ac:chgData name="Sarah Evans" userId="5c2c90e6-bd37-46b0-abd4-8f7893291862" providerId="ADAL" clId="{6C91FD50-09E7-4158-9047-7D5F352BBE6E}" dt="2024-05-15T06:19:35.136" v="2430" actId="255"/>
          <ac:spMkLst>
            <pc:docMk/>
            <pc:sldMk cId="0" sldId="268"/>
            <ac:spMk id="2" creationId="{9698E4DC-EBC9-5BFD-9157-01C4AD1018BD}"/>
          </ac:spMkLst>
        </pc:spChg>
        <pc:spChg chg="add del mod">
          <ac:chgData name="Sarah Evans" userId="5c2c90e6-bd37-46b0-abd4-8f7893291862" providerId="ADAL" clId="{6C91FD50-09E7-4158-9047-7D5F352BBE6E}" dt="2024-05-15T04:42:51.045" v="611" actId="478"/>
          <ac:spMkLst>
            <pc:docMk/>
            <pc:sldMk cId="0" sldId="268"/>
            <ac:spMk id="3" creationId="{DAA7129D-2A8B-CA4E-C241-541C8B8ED5A2}"/>
          </ac:spMkLst>
        </pc:spChg>
        <pc:spChg chg="add mod">
          <ac:chgData name="Sarah Evans" userId="5c2c90e6-bd37-46b0-abd4-8f7893291862" providerId="ADAL" clId="{6C91FD50-09E7-4158-9047-7D5F352BBE6E}" dt="2024-05-15T04:42:48.877" v="609" actId="27636"/>
          <ac:spMkLst>
            <pc:docMk/>
            <pc:sldMk cId="0" sldId="268"/>
            <ac:spMk id="5" creationId="{1BAFD57A-780F-FF03-2EB4-152A4D351892}"/>
          </ac:spMkLst>
        </pc:spChg>
        <pc:spChg chg="mod ord">
          <ac:chgData name="Sarah Evans" userId="5c2c90e6-bd37-46b0-abd4-8f7893291862" providerId="ADAL" clId="{6C91FD50-09E7-4158-9047-7D5F352BBE6E}" dt="2024-05-10T06:05:53.246" v="47" actId="700"/>
          <ac:spMkLst>
            <pc:docMk/>
            <pc:sldMk cId="0" sldId="268"/>
            <ac:spMk id="178" creationId="{00000000-0000-0000-0000-000000000000}"/>
          </ac:spMkLst>
        </pc:spChg>
        <pc:spChg chg="del mod">
          <ac:chgData name="Sarah Evans" userId="5c2c90e6-bd37-46b0-abd4-8f7893291862" providerId="ADAL" clId="{6C91FD50-09E7-4158-9047-7D5F352BBE6E}" dt="2024-05-15T04:32:38.453" v="491" actId="478"/>
          <ac:spMkLst>
            <pc:docMk/>
            <pc:sldMk cId="0" sldId="268"/>
            <ac:spMk id="179" creationId="{00000000-0000-0000-0000-000000000000}"/>
          </ac:spMkLst>
        </pc:spChg>
        <pc:spChg chg="del">
          <ac:chgData name="Sarah Evans" userId="5c2c90e6-bd37-46b0-abd4-8f7893291862" providerId="ADAL" clId="{6C91FD50-09E7-4158-9047-7D5F352BBE6E}" dt="2024-05-15T04:26:46.085" v="398" actId="478"/>
          <ac:spMkLst>
            <pc:docMk/>
            <pc:sldMk cId="0" sldId="268"/>
            <ac:spMk id="181" creationId="{00000000-0000-0000-0000-000000000000}"/>
          </ac:spMkLst>
        </pc:spChg>
        <pc:spChg chg="del">
          <ac:chgData name="Sarah Evans" userId="5c2c90e6-bd37-46b0-abd4-8f7893291862" providerId="ADAL" clId="{6C91FD50-09E7-4158-9047-7D5F352BBE6E}" dt="2024-05-15T04:26:46.085" v="398" actId="478"/>
          <ac:spMkLst>
            <pc:docMk/>
            <pc:sldMk cId="0" sldId="268"/>
            <ac:spMk id="182" creationId="{00000000-0000-0000-0000-000000000000}"/>
          </ac:spMkLst>
        </pc:spChg>
        <pc:spChg chg="del">
          <ac:chgData name="Sarah Evans" userId="5c2c90e6-bd37-46b0-abd4-8f7893291862" providerId="ADAL" clId="{6C91FD50-09E7-4158-9047-7D5F352BBE6E}" dt="2024-05-15T04:26:43.675" v="397" actId="478"/>
          <ac:spMkLst>
            <pc:docMk/>
            <pc:sldMk cId="0" sldId="268"/>
            <ac:spMk id="183" creationId="{00000000-0000-0000-0000-000000000000}"/>
          </ac:spMkLst>
        </pc:spChg>
        <pc:picChg chg="add del mod">
          <ac:chgData name="Sarah Evans" userId="5c2c90e6-bd37-46b0-abd4-8f7893291862" providerId="ADAL" clId="{6C91FD50-09E7-4158-9047-7D5F352BBE6E}" dt="2024-05-15T04:35:35.939" v="562" actId="478"/>
          <ac:picMkLst>
            <pc:docMk/>
            <pc:sldMk cId="0" sldId="268"/>
            <ac:picMk id="4" creationId="{9729A509-29AB-D670-D06A-C3A4D8ADAE9E}"/>
          </ac:picMkLst>
        </pc:picChg>
        <pc:picChg chg="add del mod">
          <ac:chgData name="Sarah Evans" userId="5c2c90e6-bd37-46b0-abd4-8f7893291862" providerId="ADAL" clId="{6C91FD50-09E7-4158-9047-7D5F352BBE6E}" dt="2024-05-15T05:01:08.962" v="1115" actId="478"/>
          <ac:picMkLst>
            <pc:docMk/>
            <pc:sldMk cId="0" sldId="268"/>
            <ac:picMk id="6" creationId="{D414F199-D409-DA1C-F3BD-77A02C41F266}"/>
          </ac:picMkLst>
        </pc:picChg>
        <pc:picChg chg="del">
          <ac:chgData name="Sarah Evans" userId="5c2c90e6-bd37-46b0-abd4-8f7893291862" providerId="ADAL" clId="{6C91FD50-09E7-4158-9047-7D5F352BBE6E}" dt="2024-05-15T04:26:46.085" v="398" actId="478"/>
          <ac:picMkLst>
            <pc:docMk/>
            <pc:sldMk cId="0" sldId="268"/>
            <ac:picMk id="180" creationId="{00000000-0000-0000-0000-000000000000}"/>
          </ac:picMkLst>
        </pc:picChg>
        <pc:picChg chg="mod">
          <ac:chgData name="Sarah Evans" userId="5c2c90e6-bd37-46b0-abd4-8f7893291862" providerId="ADAL" clId="{6C91FD50-09E7-4158-9047-7D5F352BBE6E}" dt="2024-05-16T00:58:27.484" v="2440" actId="14826"/>
          <ac:picMkLst>
            <pc:docMk/>
            <pc:sldMk cId="0" sldId="268"/>
            <ac:picMk id="184" creationId="{00000000-0000-0000-0000-000000000000}"/>
          </ac:picMkLst>
        </pc:picChg>
      </pc:sldChg>
      <pc:sldChg chg="addSp delSp modSp mod modClrScheme modAnim chgLayout">
        <pc:chgData name="Sarah Evans" userId="5c2c90e6-bd37-46b0-abd4-8f7893291862" providerId="ADAL" clId="{6C91FD50-09E7-4158-9047-7D5F352BBE6E}" dt="2024-05-16T01:05:54.368" v="2442" actId="14826"/>
        <pc:sldMkLst>
          <pc:docMk/>
          <pc:sldMk cId="0" sldId="269"/>
        </pc:sldMkLst>
        <pc:spChg chg="add mod">
          <ac:chgData name="Sarah Evans" userId="5c2c90e6-bd37-46b0-abd4-8f7893291862" providerId="ADAL" clId="{6C91FD50-09E7-4158-9047-7D5F352BBE6E}" dt="2024-05-15T04:52:12.535" v="814" actId="27636"/>
          <ac:spMkLst>
            <pc:docMk/>
            <pc:sldMk cId="0" sldId="269"/>
            <ac:spMk id="2" creationId="{B70647AF-4E46-9E3A-8DBF-FD515EED1205}"/>
          </ac:spMkLst>
        </pc:spChg>
        <pc:spChg chg="add del mod">
          <ac:chgData name="Sarah Evans" userId="5c2c90e6-bd37-46b0-abd4-8f7893291862" providerId="ADAL" clId="{6C91FD50-09E7-4158-9047-7D5F352BBE6E}" dt="2024-05-15T04:44:17.658" v="680" actId="478"/>
          <ac:spMkLst>
            <pc:docMk/>
            <pc:sldMk cId="0" sldId="269"/>
            <ac:spMk id="3" creationId="{E29E98F9-35B6-5D03-B5B3-1916078AFC03}"/>
          </ac:spMkLst>
        </pc:spChg>
        <pc:spChg chg="add del mod">
          <ac:chgData name="Sarah Evans" userId="5c2c90e6-bd37-46b0-abd4-8f7893291862" providerId="ADAL" clId="{6C91FD50-09E7-4158-9047-7D5F352BBE6E}" dt="2024-05-15T04:44:53.500" v="736" actId="478"/>
          <ac:spMkLst>
            <pc:docMk/>
            <pc:sldMk cId="0" sldId="269"/>
            <ac:spMk id="4" creationId="{D5B0C66E-B2C3-2EA1-ADA1-18722EF3171C}"/>
          </ac:spMkLst>
        </pc:spChg>
        <pc:spChg chg="add mod">
          <ac:chgData name="Sarah Evans" userId="5c2c90e6-bd37-46b0-abd4-8f7893291862" providerId="ADAL" clId="{6C91FD50-09E7-4158-9047-7D5F352BBE6E}" dt="2024-05-15T04:52:08.176" v="812" actId="20577"/>
          <ac:spMkLst>
            <pc:docMk/>
            <pc:sldMk cId="0" sldId="269"/>
            <ac:spMk id="5" creationId="{37E11766-BFF1-0DCE-C827-3D3C96A6EB4C}"/>
          </ac:spMkLst>
        </pc:spChg>
        <pc:spChg chg="add mod">
          <ac:chgData name="Sarah Evans" userId="5c2c90e6-bd37-46b0-abd4-8f7893291862" providerId="ADAL" clId="{6C91FD50-09E7-4158-9047-7D5F352BBE6E}" dt="2024-05-15T06:19:59.187" v="2434" actId="14100"/>
          <ac:spMkLst>
            <pc:docMk/>
            <pc:sldMk cId="0" sldId="269"/>
            <ac:spMk id="6" creationId="{76AAA9F4-F8D4-F401-832D-696E9C388676}"/>
          </ac:spMkLst>
        </pc:spChg>
        <pc:spChg chg="add mod ord">
          <ac:chgData name="Sarah Evans" userId="5c2c90e6-bd37-46b0-abd4-8f7893291862" providerId="ADAL" clId="{6C91FD50-09E7-4158-9047-7D5F352BBE6E}" dt="2024-05-15T05:03:34.583" v="1159" actId="1036"/>
          <ac:spMkLst>
            <pc:docMk/>
            <pc:sldMk cId="0" sldId="269"/>
            <ac:spMk id="9" creationId="{75D400B8-145B-E6AC-D179-D653BF6C38B6}"/>
          </ac:spMkLst>
        </pc:spChg>
        <pc:spChg chg="add del mod ord">
          <ac:chgData name="Sarah Evans" userId="5c2c90e6-bd37-46b0-abd4-8f7893291862" providerId="ADAL" clId="{6C91FD50-09E7-4158-9047-7D5F352BBE6E}" dt="2024-05-15T04:54:50.064" v="914" actId="478"/>
          <ac:spMkLst>
            <pc:docMk/>
            <pc:sldMk cId="0" sldId="269"/>
            <ac:spMk id="189" creationId="{00000000-0000-0000-0000-000000000000}"/>
          </ac:spMkLst>
        </pc:spChg>
        <pc:spChg chg="del">
          <ac:chgData name="Sarah Evans" userId="5c2c90e6-bd37-46b0-abd4-8f7893291862" providerId="ADAL" clId="{6C91FD50-09E7-4158-9047-7D5F352BBE6E}" dt="2024-05-15T04:26:50.604" v="399" actId="478"/>
          <ac:spMkLst>
            <pc:docMk/>
            <pc:sldMk cId="0" sldId="269"/>
            <ac:spMk id="191" creationId="{00000000-0000-0000-0000-000000000000}"/>
          </ac:spMkLst>
        </pc:spChg>
        <pc:spChg chg="del">
          <ac:chgData name="Sarah Evans" userId="5c2c90e6-bd37-46b0-abd4-8f7893291862" providerId="ADAL" clId="{6C91FD50-09E7-4158-9047-7D5F352BBE6E}" dt="2024-05-15T04:26:50.604" v="399" actId="478"/>
          <ac:spMkLst>
            <pc:docMk/>
            <pc:sldMk cId="0" sldId="269"/>
            <ac:spMk id="192" creationId="{00000000-0000-0000-0000-000000000000}"/>
          </ac:spMkLst>
        </pc:spChg>
        <pc:spChg chg="del">
          <ac:chgData name="Sarah Evans" userId="5c2c90e6-bd37-46b0-abd4-8f7893291862" providerId="ADAL" clId="{6C91FD50-09E7-4158-9047-7D5F352BBE6E}" dt="2024-05-15T04:26:50.604" v="399" actId="478"/>
          <ac:spMkLst>
            <pc:docMk/>
            <pc:sldMk cId="0" sldId="269"/>
            <ac:spMk id="193" creationId="{00000000-0000-0000-0000-000000000000}"/>
          </ac:spMkLst>
        </pc:spChg>
        <pc:picChg chg="add mod">
          <ac:chgData name="Sarah Evans" userId="5c2c90e6-bd37-46b0-abd4-8f7893291862" providerId="ADAL" clId="{6C91FD50-09E7-4158-9047-7D5F352BBE6E}" dt="2024-05-16T01:05:54.368" v="2442" actId="14826"/>
          <ac:picMkLst>
            <pc:docMk/>
            <pc:sldMk cId="0" sldId="269"/>
            <ac:picMk id="7" creationId="{0D005F1D-CB66-6B59-7E3A-75126416FEA6}"/>
          </ac:picMkLst>
        </pc:picChg>
        <pc:picChg chg="add del mod">
          <ac:chgData name="Sarah Evans" userId="5c2c90e6-bd37-46b0-abd4-8f7893291862" providerId="ADAL" clId="{6C91FD50-09E7-4158-9047-7D5F352BBE6E}" dt="2024-05-15T05:02:25.193" v="1131" actId="478"/>
          <ac:picMkLst>
            <pc:docMk/>
            <pc:sldMk cId="0" sldId="269"/>
            <ac:picMk id="8" creationId="{34CAB374-9961-D1A2-AD01-2BC42FA92780}"/>
          </ac:picMkLst>
        </pc:picChg>
        <pc:picChg chg="add mod">
          <ac:chgData name="Sarah Evans" userId="5c2c90e6-bd37-46b0-abd4-8f7893291862" providerId="ADAL" clId="{6C91FD50-09E7-4158-9047-7D5F352BBE6E}" dt="2024-05-15T06:19:48.284" v="2431"/>
          <ac:picMkLst>
            <pc:docMk/>
            <pc:sldMk cId="0" sldId="269"/>
            <ac:picMk id="10" creationId="{066AC2EE-9C3A-12C1-976C-38BB8C64668D}"/>
          </ac:picMkLst>
        </pc:picChg>
        <pc:picChg chg="del">
          <ac:chgData name="Sarah Evans" userId="5c2c90e6-bd37-46b0-abd4-8f7893291862" providerId="ADAL" clId="{6C91FD50-09E7-4158-9047-7D5F352BBE6E}" dt="2024-05-15T04:26:50.604" v="399" actId="478"/>
          <ac:picMkLst>
            <pc:docMk/>
            <pc:sldMk cId="0" sldId="269"/>
            <ac:picMk id="190" creationId="{00000000-0000-0000-0000-000000000000}"/>
          </ac:picMkLst>
        </pc:picChg>
      </pc:sldChg>
      <pc:sldChg chg="addSp delSp modSp mod chgLayout">
        <pc:chgData name="Sarah Evans" userId="5c2c90e6-bd37-46b0-abd4-8f7893291862" providerId="ADAL" clId="{6C91FD50-09E7-4158-9047-7D5F352BBE6E}" dt="2024-05-16T01:06:06.398" v="2443" actId="14826"/>
        <pc:sldMkLst>
          <pc:docMk/>
          <pc:sldMk cId="0" sldId="270"/>
        </pc:sldMkLst>
        <pc:spChg chg="add mod">
          <ac:chgData name="Sarah Evans" userId="5c2c90e6-bd37-46b0-abd4-8f7893291862" providerId="ADAL" clId="{6C91FD50-09E7-4158-9047-7D5F352BBE6E}" dt="2024-05-15T04:51:45.096" v="754" actId="27636"/>
          <ac:spMkLst>
            <pc:docMk/>
            <pc:sldMk cId="0" sldId="270"/>
            <ac:spMk id="2" creationId="{1A550721-7BAF-CE01-FC05-D44D29D51FB1}"/>
          </ac:spMkLst>
        </pc:spChg>
        <pc:spChg chg="add mod">
          <ac:chgData name="Sarah Evans" userId="5c2c90e6-bd37-46b0-abd4-8f7893291862" providerId="ADAL" clId="{6C91FD50-09E7-4158-9047-7D5F352BBE6E}" dt="2024-05-15T04:55:18.577" v="944" actId="20577"/>
          <ac:spMkLst>
            <pc:docMk/>
            <pc:sldMk cId="0" sldId="270"/>
            <ac:spMk id="3" creationId="{BD0886F1-20AD-ECB4-B4A6-604580822F9E}"/>
          </ac:spMkLst>
        </pc:spChg>
        <pc:spChg chg="add mod">
          <ac:chgData name="Sarah Evans" userId="5c2c90e6-bd37-46b0-abd4-8f7893291862" providerId="ADAL" clId="{6C91FD50-09E7-4158-9047-7D5F352BBE6E}" dt="2024-05-15T04:57:35.491" v="988" actId="14100"/>
          <ac:spMkLst>
            <pc:docMk/>
            <pc:sldMk cId="0" sldId="270"/>
            <ac:spMk id="4" creationId="{6F275D6A-B533-E27B-21F1-2A930DE1D394}"/>
          </ac:spMkLst>
        </pc:spChg>
        <pc:spChg chg="del mod ord">
          <ac:chgData name="Sarah Evans" userId="5c2c90e6-bd37-46b0-abd4-8f7893291862" providerId="ADAL" clId="{6C91FD50-09E7-4158-9047-7D5F352BBE6E}" dt="2024-05-15T04:55:29.834" v="950" actId="478"/>
          <ac:spMkLst>
            <pc:docMk/>
            <pc:sldMk cId="0" sldId="270"/>
            <ac:spMk id="199" creationId="{00000000-0000-0000-0000-000000000000}"/>
          </ac:spMkLst>
        </pc:spChg>
        <pc:spChg chg="del">
          <ac:chgData name="Sarah Evans" userId="5c2c90e6-bd37-46b0-abd4-8f7893291862" providerId="ADAL" clId="{6C91FD50-09E7-4158-9047-7D5F352BBE6E}" dt="2024-05-15T04:27:29.044" v="410" actId="478"/>
          <ac:spMkLst>
            <pc:docMk/>
            <pc:sldMk cId="0" sldId="270"/>
            <ac:spMk id="202" creationId="{00000000-0000-0000-0000-000000000000}"/>
          </ac:spMkLst>
        </pc:spChg>
        <pc:spChg chg="del">
          <ac:chgData name="Sarah Evans" userId="5c2c90e6-bd37-46b0-abd4-8f7893291862" providerId="ADAL" clId="{6C91FD50-09E7-4158-9047-7D5F352BBE6E}" dt="2024-05-15T04:27:29.044" v="410" actId="478"/>
          <ac:spMkLst>
            <pc:docMk/>
            <pc:sldMk cId="0" sldId="270"/>
            <ac:spMk id="203" creationId="{00000000-0000-0000-0000-000000000000}"/>
          </ac:spMkLst>
        </pc:spChg>
        <pc:spChg chg="del">
          <ac:chgData name="Sarah Evans" userId="5c2c90e6-bd37-46b0-abd4-8f7893291862" providerId="ADAL" clId="{6C91FD50-09E7-4158-9047-7D5F352BBE6E}" dt="2024-05-15T04:27:26.932" v="409" actId="478"/>
          <ac:spMkLst>
            <pc:docMk/>
            <pc:sldMk cId="0" sldId="270"/>
            <ac:spMk id="204" creationId="{00000000-0000-0000-0000-000000000000}"/>
          </ac:spMkLst>
        </pc:spChg>
        <pc:picChg chg="add del mod">
          <ac:chgData name="Sarah Evans" userId="5c2c90e6-bd37-46b0-abd4-8f7893291862" providerId="ADAL" clId="{6C91FD50-09E7-4158-9047-7D5F352BBE6E}" dt="2024-05-15T04:57:30.108" v="987" actId="478"/>
          <ac:picMkLst>
            <pc:docMk/>
            <pc:sldMk cId="0" sldId="270"/>
            <ac:picMk id="5" creationId="{6AF0A9FE-CC8E-2288-DC22-826C1BA74F0E}"/>
          </ac:picMkLst>
        </pc:picChg>
        <pc:picChg chg="add del mod">
          <ac:chgData name="Sarah Evans" userId="5c2c90e6-bd37-46b0-abd4-8f7893291862" providerId="ADAL" clId="{6C91FD50-09E7-4158-9047-7D5F352BBE6E}" dt="2024-05-15T04:57:30.108" v="987" actId="478"/>
          <ac:picMkLst>
            <pc:docMk/>
            <pc:sldMk cId="0" sldId="270"/>
            <ac:picMk id="6" creationId="{BAA236CD-7B7C-5C24-70D2-058F3D7FCBDD}"/>
          </ac:picMkLst>
        </pc:picChg>
        <pc:picChg chg="del">
          <ac:chgData name="Sarah Evans" userId="5c2c90e6-bd37-46b0-abd4-8f7893291862" providerId="ADAL" clId="{6C91FD50-09E7-4158-9047-7D5F352BBE6E}" dt="2024-05-15T04:28:43.093" v="434" actId="478"/>
          <ac:picMkLst>
            <pc:docMk/>
            <pc:sldMk cId="0" sldId="270"/>
            <ac:picMk id="200" creationId="{00000000-0000-0000-0000-000000000000}"/>
          </ac:picMkLst>
        </pc:picChg>
        <pc:picChg chg="del">
          <ac:chgData name="Sarah Evans" userId="5c2c90e6-bd37-46b0-abd4-8f7893291862" providerId="ADAL" clId="{6C91FD50-09E7-4158-9047-7D5F352BBE6E}" dt="2024-05-15T04:27:29.044" v="410" actId="478"/>
          <ac:picMkLst>
            <pc:docMk/>
            <pc:sldMk cId="0" sldId="270"/>
            <ac:picMk id="201" creationId="{00000000-0000-0000-0000-000000000000}"/>
          </ac:picMkLst>
        </pc:picChg>
        <pc:picChg chg="mod">
          <ac:chgData name="Sarah Evans" userId="5c2c90e6-bd37-46b0-abd4-8f7893291862" providerId="ADAL" clId="{6C91FD50-09E7-4158-9047-7D5F352BBE6E}" dt="2024-05-15T04:57:28.507" v="986" actId="1036"/>
          <ac:picMkLst>
            <pc:docMk/>
            <pc:sldMk cId="0" sldId="270"/>
            <ac:picMk id="205" creationId="{00000000-0000-0000-0000-000000000000}"/>
          </ac:picMkLst>
        </pc:picChg>
        <pc:picChg chg="mod">
          <ac:chgData name="Sarah Evans" userId="5c2c90e6-bd37-46b0-abd4-8f7893291862" providerId="ADAL" clId="{6C91FD50-09E7-4158-9047-7D5F352BBE6E}" dt="2024-05-16T01:06:06.398" v="2443" actId="14826"/>
          <ac:picMkLst>
            <pc:docMk/>
            <pc:sldMk cId="0" sldId="270"/>
            <ac:picMk id="206" creationId="{00000000-0000-0000-0000-000000000000}"/>
          </ac:picMkLst>
        </pc:picChg>
      </pc:sldChg>
      <pc:sldChg chg="addSp delSp modSp mod modClrScheme chgLayout">
        <pc:chgData name="Sarah Evans" userId="5c2c90e6-bd37-46b0-abd4-8f7893291862" providerId="ADAL" clId="{6C91FD50-09E7-4158-9047-7D5F352BBE6E}" dt="2024-05-16T06:45:38.329" v="2753" actId="207"/>
        <pc:sldMkLst>
          <pc:docMk/>
          <pc:sldMk cId="0" sldId="271"/>
        </pc:sldMkLst>
        <pc:spChg chg="add mod">
          <ac:chgData name="Sarah Evans" userId="5c2c90e6-bd37-46b0-abd4-8f7893291862" providerId="ADAL" clId="{6C91FD50-09E7-4158-9047-7D5F352BBE6E}" dt="2024-05-15T05:00:00.124" v="1095" actId="20577"/>
          <ac:spMkLst>
            <pc:docMk/>
            <pc:sldMk cId="0" sldId="271"/>
            <ac:spMk id="2" creationId="{2A00CAD7-D613-BDA5-C0A1-F320D78325B5}"/>
          </ac:spMkLst>
        </pc:spChg>
        <pc:spChg chg="add mod">
          <ac:chgData name="Sarah Evans" userId="5c2c90e6-bd37-46b0-abd4-8f7893291862" providerId="ADAL" clId="{6C91FD50-09E7-4158-9047-7D5F352BBE6E}" dt="2024-05-15T05:07:39.894" v="1263" actId="1035"/>
          <ac:spMkLst>
            <pc:docMk/>
            <pc:sldMk cId="0" sldId="271"/>
            <ac:spMk id="3" creationId="{A6D1B2EA-0277-D79B-2242-AF3248194FFD}"/>
          </ac:spMkLst>
        </pc:spChg>
        <pc:spChg chg="add mod">
          <ac:chgData name="Sarah Evans" userId="5c2c90e6-bd37-46b0-abd4-8f7893291862" providerId="ADAL" clId="{6C91FD50-09E7-4158-9047-7D5F352BBE6E}" dt="2024-05-16T06:45:38.329" v="2753" actId="207"/>
          <ac:spMkLst>
            <pc:docMk/>
            <pc:sldMk cId="0" sldId="271"/>
            <ac:spMk id="4" creationId="{4B4BFCD2-EFDE-06E2-042E-B01BEC820AC9}"/>
          </ac:spMkLst>
        </pc:spChg>
        <pc:spChg chg="add mod ord">
          <ac:chgData name="Sarah Evans" userId="5c2c90e6-bd37-46b0-abd4-8f7893291862" providerId="ADAL" clId="{6C91FD50-09E7-4158-9047-7D5F352BBE6E}" dt="2024-05-15T05:07:55.694" v="1284" actId="1035"/>
          <ac:spMkLst>
            <pc:docMk/>
            <pc:sldMk cId="0" sldId="271"/>
            <ac:spMk id="7" creationId="{411B2943-E40D-F6E9-9C18-A6775F1A2ED7}"/>
          </ac:spMkLst>
        </pc:spChg>
        <pc:spChg chg="add del mod">
          <ac:chgData name="Sarah Evans" userId="5c2c90e6-bd37-46b0-abd4-8f7893291862" providerId="ADAL" clId="{6C91FD50-09E7-4158-9047-7D5F352BBE6E}" dt="2024-05-15T05:07:43.807" v="1265" actId="478"/>
          <ac:spMkLst>
            <pc:docMk/>
            <pc:sldMk cId="0" sldId="271"/>
            <ac:spMk id="8" creationId="{477BCFA8-E798-1D02-8094-50FCC0253BC0}"/>
          </ac:spMkLst>
        </pc:spChg>
        <pc:spChg chg="del mod ord">
          <ac:chgData name="Sarah Evans" userId="5c2c90e6-bd37-46b0-abd4-8f7893291862" providerId="ADAL" clId="{6C91FD50-09E7-4158-9047-7D5F352BBE6E}" dt="2024-05-15T05:05:47.878" v="1201" actId="478"/>
          <ac:spMkLst>
            <pc:docMk/>
            <pc:sldMk cId="0" sldId="271"/>
            <ac:spMk id="211" creationId="{00000000-0000-0000-0000-000000000000}"/>
          </ac:spMkLst>
        </pc:spChg>
        <pc:spChg chg="del">
          <ac:chgData name="Sarah Evans" userId="5c2c90e6-bd37-46b0-abd4-8f7893291862" providerId="ADAL" clId="{6C91FD50-09E7-4158-9047-7D5F352BBE6E}" dt="2024-05-15T04:27:34.491" v="412" actId="478"/>
          <ac:spMkLst>
            <pc:docMk/>
            <pc:sldMk cId="0" sldId="271"/>
            <ac:spMk id="213" creationId="{00000000-0000-0000-0000-000000000000}"/>
          </ac:spMkLst>
        </pc:spChg>
        <pc:spChg chg="del">
          <ac:chgData name="Sarah Evans" userId="5c2c90e6-bd37-46b0-abd4-8f7893291862" providerId="ADAL" clId="{6C91FD50-09E7-4158-9047-7D5F352BBE6E}" dt="2024-05-15T04:27:34.491" v="412" actId="478"/>
          <ac:spMkLst>
            <pc:docMk/>
            <pc:sldMk cId="0" sldId="271"/>
            <ac:spMk id="214" creationId="{00000000-0000-0000-0000-000000000000}"/>
          </ac:spMkLst>
        </pc:spChg>
        <pc:spChg chg="del">
          <ac:chgData name="Sarah Evans" userId="5c2c90e6-bd37-46b0-abd4-8f7893291862" providerId="ADAL" clId="{6C91FD50-09E7-4158-9047-7D5F352BBE6E}" dt="2024-05-15T04:27:32.428" v="411" actId="478"/>
          <ac:spMkLst>
            <pc:docMk/>
            <pc:sldMk cId="0" sldId="271"/>
            <ac:spMk id="215" creationId="{00000000-0000-0000-0000-000000000000}"/>
          </ac:spMkLst>
        </pc:spChg>
        <pc:picChg chg="add del mod">
          <ac:chgData name="Sarah Evans" userId="5c2c90e6-bd37-46b0-abd4-8f7893291862" providerId="ADAL" clId="{6C91FD50-09E7-4158-9047-7D5F352BBE6E}" dt="2024-05-15T05:00:54.480" v="1106" actId="478"/>
          <ac:picMkLst>
            <pc:docMk/>
            <pc:sldMk cId="0" sldId="271"/>
            <ac:picMk id="5" creationId="{3C782E87-D389-3885-06D4-EA9F2005115D}"/>
          </ac:picMkLst>
        </pc:picChg>
        <pc:picChg chg="add del mod">
          <ac:chgData name="Sarah Evans" userId="5c2c90e6-bd37-46b0-abd4-8f7893291862" providerId="ADAL" clId="{6C91FD50-09E7-4158-9047-7D5F352BBE6E}" dt="2024-05-15T05:02:42.872" v="1135" actId="478"/>
          <ac:picMkLst>
            <pc:docMk/>
            <pc:sldMk cId="0" sldId="271"/>
            <ac:picMk id="6" creationId="{EE13F358-D34D-5D31-2C35-0D47E4D98ADB}"/>
          </ac:picMkLst>
        </pc:picChg>
        <pc:picChg chg="del">
          <ac:chgData name="Sarah Evans" userId="5c2c90e6-bd37-46b0-abd4-8f7893291862" providerId="ADAL" clId="{6C91FD50-09E7-4158-9047-7D5F352BBE6E}" dt="2024-05-15T04:27:34.491" v="412" actId="478"/>
          <ac:picMkLst>
            <pc:docMk/>
            <pc:sldMk cId="0" sldId="271"/>
            <ac:picMk id="212" creationId="{00000000-0000-0000-0000-000000000000}"/>
          </ac:picMkLst>
        </pc:picChg>
        <pc:picChg chg="mod">
          <ac:chgData name="Sarah Evans" userId="5c2c90e6-bd37-46b0-abd4-8f7893291862" providerId="ADAL" clId="{6C91FD50-09E7-4158-9047-7D5F352BBE6E}" dt="2024-05-16T01:09:09.084" v="2444" actId="14826"/>
          <ac:picMkLst>
            <pc:docMk/>
            <pc:sldMk cId="0" sldId="271"/>
            <ac:picMk id="216" creationId="{00000000-0000-0000-0000-000000000000}"/>
          </ac:picMkLst>
        </pc:picChg>
      </pc:sldChg>
      <pc:sldChg chg="addSp delSp modSp mod modClrScheme chgLayout">
        <pc:chgData name="Sarah Evans" userId="5c2c90e6-bd37-46b0-abd4-8f7893291862" providerId="ADAL" clId="{6C91FD50-09E7-4158-9047-7D5F352BBE6E}" dt="2024-05-16T06:44:52.397" v="2750" actId="207"/>
        <pc:sldMkLst>
          <pc:docMk/>
          <pc:sldMk cId="0" sldId="272"/>
        </pc:sldMkLst>
        <pc:spChg chg="add del mod">
          <ac:chgData name="Sarah Evans" userId="5c2c90e6-bd37-46b0-abd4-8f7893291862" providerId="ADAL" clId="{6C91FD50-09E7-4158-9047-7D5F352BBE6E}" dt="2024-05-15T05:21:20.792" v="1523" actId="478"/>
          <ac:spMkLst>
            <pc:docMk/>
            <pc:sldMk cId="0" sldId="272"/>
            <ac:spMk id="2" creationId="{F458A6D1-D58E-76ED-8581-2BA8AED55967}"/>
          </ac:spMkLst>
        </pc:spChg>
        <pc:spChg chg="add mod">
          <ac:chgData name="Sarah Evans" userId="5c2c90e6-bd37-46b0-abd4-8f7893291862" providerId="ADAL" clId="{6C91FD50-09E7-4158-9047-7D5F352BBE6E}" dt="2024-05-15T05:16:58.080" v="1507" actId="14100"/>
          <ac:spMkLst>
            <pc:docMk/>
            <pc:sldMk cId="0" sldId="272"/>
            <ac:spMk id="3" creationId="{1736D3F5-FB9F-D2AD-033F-823689B5362A}"/>
          </ac:spMkLst>
        </pc:spChg>
        <pc:spChg chg="add del mod">
          <ac:chgData name="Sarah Evans" userId="5c2c90e6-bd37-46b0-abd4-8f7893291862" providerId="ADAL" clId="{6C91FD50-09E7-4158-9047-7D5F352BBE6E}" dt="2024-05-15T05:11:38.373" v="1452" actId="478"/>
          <ac:spMkLst>
            <pc:docMk/>
            <pc:sldMk cId="0" sldId="272"/>
            <ac:spMk id="4" creationId="{A64FCB2D-567C-A911-72BB-06FCB2D31A65}"/>
          </ac:spMkLst>
        </pc:spChg>
        <pc:spChg chg="add del mod">
          <ac:chgData name="Sarah Evans" userId="5c2c90e6-bd37-46b0-abd4-8f7893291862" providerId="ADAL" clId="{6C91FD50-09E7-4158-9047-7D5F352BBE6E}" dt="2024-05-15T05:11:36.759" v="1451" actId="478"/>
          <ac:spMkLst>
            <pc:docMk/>
            <pc:sldMk cId="0" sldId="272"/>
            <ac:spMk id="5" creationId="{B5966CD4-7D50-6671-316E-35009504EA82}"/>
          </ac:spMkLst>
        </pc:spChg>
        <pc:spChg chg="add del mod">
          <ac:chgData name="Sarah Evans" userId="5c2c90e6-bd37-46b0-abd4-8f7893291862" providerId="ADAL" clId="{6C91FD50-09E7-4158-9047-7D5F352BBE6E}" dt="2024-05-15T05:11:56.735" v="1470" actId="478"/>
          <ac:spMkLst>
            <pc:docMk/>
            <pc:sldMk cId="0" sldId="272"/>
            <ac:spMk id="6" creationId="{D7482C41-E8C5-9048-EBDC-9BF0C7BDA358}"/>
          </ac:spMkLst>
        </pc:spChg>
        <pc:spChg chg="add del mod">
          <ac:chgData name="Sarah Evans" userId="5c2c90e6-bd37-46b0-abd4-8f7893291862" providerId="ADAL" clId="{6C91FD50-09E7-4158-9047-7D5F352BBE6E}" dt="2024-05-15T05:12:26.400" v="1473" actId="478"/>
          <ac:spMkLst>
            <pc:docMk/>
            <pc:sldMk cId="0" sldId="272"/>
            <ac:spMk id="7" creationId="{1B925763-B7C0-2E06-6217-3B74918F7CF7}"/>
          </ac:spMkLst>
        </pc:spChg>
        <pc:spChg chg="add del mod">
          <ac:chgData name="Sarah Evans" userId="5c2c90e6-bd37-46b0-abd4-8f7893291862" providerId="ADAL" clId="{6C91FD50-09E7-4158-9047-7D5F352BBE6E}" dt="2024-05-15T05:21:17.763" v="1521" actId="22"/>
          <ac:spMkLst>
            <pc:docMk/>
            <pc:sldMk cId="0" sldId="272"/>
            <ac:spMk id="9" creationId="{9703435C-A258-7DDE-36F5-17E493CCEC72}"/>
          </ac:spMkLst>
        </pc:spChg>
        <pc:spChg chg="mod ord">
          <ac:chgData name="Sarah Evans" userId="5c2c90e6-bd37-46b0-abd4-8f7893291862" providerId="ADAL" clId="{6C91FD50-09E7-4158-9047-7D5F352BBE6E}" dt="2024-05-16T06:44:52.397" v="2750" actId="207"/>
          <ac:spMkLst>
            <pc:docMk/>
            <pc:sldMk cId="0" sldId="272"/>
            <ac:spMk id="221" creationId="{00000000-0000-0000-0000-000000000000}"/>
          </ac:spMkLst>
        </pc:spChg>
        <pc:spChg chg="del mod">
          <ac:chgData name="Sarah Evans" userId="5c2c90e6-bd37-46b0-abd4-8f7893291862" providerId="ADAL" clId="{6C91FD50-09E7-4158-9047-7D5F352BBE6E}" dt="2024-05-15T04:27:41.460" v="419" actId="478"/>
          <ac:spMkLst>
            <pc:docMk/>
            <pc:sldMk cId="0" sldId="272"/>
            <ac:spMk id="223" creationId="{00000000-0000-0000-0000-000000000000}"/>
          </ac:spMkLst>
        </pc:spChg>
        <pc:spChg chg="del">
          <ac:chgData name="Sarah Evans" userId="5c2c90e6-bd37-46b0-abd4-8f7893291862" providerId="ADAL" clId="{6C91FD50-09E7-4158-9047-7D5F352BBE6E}" dt="2024-05-15T04:27:41.460" v="419" actId="478"/>
          <ac:spMkLst>
            <pc:docMk/>
            <pc:sldMk cId="0" sldId="272"/>
            <ac:spMk id="224" creationId="{00000000-0000-0000-0000-000000000000}"/>
          </ac:spMkLst>
        </pc:spChg>
        <pc:spChg chg="del mod">
          <ac:chgData name="Sarah Evans" userId="5c2c90e6-bd37-46b0-abd4-8f7893291862" providerId="ADAL" clId="{6C91FD50-09E7-4158-9047-7D5F352BBE6E}" dt="2024-05-15T04:27:39.068" v="416" actId="478"/>
          <ac:spMkLst>
            <pc:docMk/>
            <pc:sldMk cId="0" sldId="272"/>
            <ac:spMk id="225" creationId="{00000000-0000-0000-0000-000000000000}"/>
          </ac:spMkLst>
        </pc:spChg>
        <pc:picChg chg="add mod">
          <ac:chgData name="Sarah Evans" userId="5c2c90e6-bd37-46b0-abd4-8f7893291862" providerId="ADAL" clId="{6C91FD50-09E7-4158-9047-7D5F352BBE6E}" dt="2024-05-15T05:44:25.740" v="1901" actId="1076"/>
          <ac:picMkLst>
            <pc:docMk/>
            <pc:sldMk cId="0" sldId="272"/>
            <ac:picMk id="11" creationId="{19A560AB-4EC3-8E87-C01E-FDF0A827EAB3}"/>
          </ac:picMkLst>
        </pc:picChg>
        <pc:picChg chg="del">
          <ac:chgData name="Sarah Evans" userId="5c2c90e6-bd37-46b0-abd4-8f7893291862" providerId="ADAL" clId="{6C91FD50-09E7-4158-9047-7D5F352BBE6E}" dt="2024-05-15T04:27:41.460" v="419" actId="478"/>
          <ac:picMkLst>
            <pc:docMk/>
            <pc:sldMk cId="0" sldId="272"/>
            <ac:picMk id="222" creationId="{00000000-0000-0000-0000-000000000000}"/>
          </ac:picMkLst>
        </pc:picChg>
        <pc:picChg chg="del mod">
          <ac:chgData name="Sarah Evans" userId="5c2c90e6-bd37-46b0-abd4-8f7893291862" providerId="ADAL" clId="{6C91FD50-09E7-4158-9047-7D5F352BBE6E}" dt="2024-05-15T05:39:06.879" v="1788" actId="478"/>
          <ac:picMkLst>
            <pc:docMk/>
            <pc:sldMk cId="0" sldId="272"/>
            <ac:picMk id="226" creationId="{00000000-0000-0000-0000-000000000000}"/>
          </ac:picMkLst>
        </pc:picChg>
      </pc:sldChg>
      <pc:sldChg chg="addSp delSp modSp mod modClrScheme chgLayout">
        <pc:chgData name="Sarah Evans" userId="5c2c90e6-bd37-46b0-abd4-8f7893291862" providerId="ADAL" clId="{6C91FD50-09E7-4158-9047-7D5F352BBE6E}" dt="2024-05-16T06:46:21.787" v="2762" actId="207"/>
        <pc:sldMkLst>
          <pc:docMk/>
          <pc:sldMk cId="0" sldId="273"/>
        </pc:sldMkLst>
        <pc:spChg chg="del mod">
          <ac:chgData name="Sarah Evans" userId="5c2c90e6-bd37-46b0-abd4-8f7893291862" providerId="ADAL" clId="{6C91FD50-09E7-4158-9047-7D5F352BBE6E}" dt="2024-05-15T05:28:04.544" v="1578" actId="478"/>
          <ac:spMkLst>
            <pc:docMk/>
            <pc:sldMk cId="0" sldId="273"/>
            <ac:spMk id="2" creationId="{E0F2C036-E860-2811-CE48-760FE79BA01D}"/>
          </ac:spMkLst>
        </pc:spChg>
        <pc:spChg chg="mod">
          <ac:chgData name="Sarah Evans" userId="5c2c90e6-bd37-46b0-abd4-8f7893291862" providerId="ADAL" clId="{6C91FD50-09E7-4158-9047-7D5F352BBE6E}" dt="2024-05-16T06:46:21.787" v="2762" actId="207"/>
          <ac:spMkLst>
            <pc:docMk/>
            <pc:sldMk cId="0" sldId="273"/>
            <ac:spMk id="3" creationId="{FD845CC3-55C5-D347-5D02-C4136C9707D5}"/>
          </ac:spMkLst>
        </pc:spChg>
        <pc:spChg chg="add del mod">
          <ac:chgData name="Sarah Evans" userId="5c2c90e6-bd37-46b0-abd4-8f7893291862" providerId="ADAL" clId="{6C91FD50-09E7-4158-9047-7D5F352BBE6E}" dt="2024-05-15T05:44:18.036" v="1899" actId="478"/>
          <ac:spMkLst>
            <pc:docMk/>
            <pc:sldMk cId="0" sldId="273"/>
            <ac:spMk id="4" creationId="{90077E2C-BDE7-D308-A8F2-049868C1BB38}"/>
          </ac:spMkLst>
        </pc:spChg>
        <pc:spChg chg="add del mod">
          <ac:chgData name="Sarah Evans" userId="5c2c90e6-bd37-46b0-abd4-8f7893291862" providerId="ADAL" clId="{6C91FD50-09E7-4158-9047-7D5F352BBE6E}" dt="2024-05-15T05:30:36.469" v="1671" actId="21"/>
          <ac:spMkLst>
            <pc:docMk/>
            <pc:sldMk cId="0" sldId="273"/>
            <ac:spMk id="5" creationId="{334B3D2D-EED6-035C-ECA1-7B3E2D495A4F}"/>
          </ac:spMkLst>
        </pc:spChg>
        <pc:spChg chg="add mod">
          <ac:chgData name="Sarah Evans" userId="5c2c90e6-bd37-46b0-abd4-8f7893291862" providerId="ADAL" clId="{6C91FD50-09E7-4158-9047-7D5F352BBE6E}" dt="2024-05-15T05:44:31.103" v="1904" actId="1076"/>
          <ac:spMkLst>
            <pc:docMk/>
            <pc:sldMk cId="0" sldId="273"/>
            <ac:spMk id="6" creationId="{6158FD62-A4EE-CE08-D551-7A300C359198}"/>
          </ac:spMkLst>
        </pc:spChg>
        <pc:spChg chg="del">
          <ac:chgData name="Sarah Evans" userId="5c2c90e6-bd37-46b0-abd4-8f7893291862" providerId="ADAL" clId="{6C91FD50-09E7-4158-9047-7D5F352BBE6E}" dt="2024-05-15T04:27:47.355" v="420" actId="478"/>
          <ac:spMkLst>
            <pc:docMk/>
            <pc:sldMk cId="0" sldId="273"/>
            <ac:spMk id="235" creationId="{00000000-0000-0000-0000-000000000000}"/>
          </ac:spMkLst>
        </pc:spChg>
        <pc:spChg chg="del">
          <ac:chgData name="Sarah Evans" userId="5c2c90e6-bd37-46b0-abd4-8f7893291862" providerId="ADAL" clId="{6C91FD50-09E7-4158-9047-7D5F352BBE6E}" dt="2024-05-15T04:27:47.355" v="420" actId="478"/>
          <ac:spMkLst>
            <pc:docMk/>
            <pc:sldMk cId="0" sldId="273"/>
            <ac:spMk id="236" creationId="{00000000-0000-0000-0000-000000000000}"/>
          </ac:spMkLst>
        </pc:spChg>
        <pc:spChg chg="del">
          <ac:chgData name="Sarah Evans" userId="5c2c90e6-bd37-46b0-abd4-8f7893291862" providerId="ADAL" clId="{6C91FD50-09E7-4158-9047-7D5F352BBE6E}" dt="2024-05-15T04:27:47.355" v="420" actId="478"/>
          <ac:spMkLst>
            <pc:docMk/>
            <pc:sldMk cId="0" sldId="273"/>
            <ac:spMk id="237" creationId="{00000000-0000-0000-0000-000000000000}"/>
          </ac:spMkLst>
        </pc:spChg>
        <pc:picChg chg="add del mod">
          <ac:chgData name="Sarah Evans" userId="5c2c90e6-bd37-46b0-abd4-8f7893291862" providerId="ADAL" clId="{6C91FD50-09E7-4158-9047-7D5F352BBE6E}" dt="2024-05-15T05:44:44.261" v="1917" actId="478"/>
          <ac:picMkLst>
            <pc:docMk/>
            <pc:sldMk cId="0" sldId="273"/>
            <ac:picMk id="7" creationId="{762DEBD9-643E-4D4B-B76A-D7182DE55A02}"/>
          </ac:picMkLst>
        </pc:picChg>
        <pc:picChg chg="mod ord">
          <ac:chgData name="Sarah Evans" userId="5c2c90e6-bd37-46b0-abd4-8f7893291862" providerId="ADAL" clId="{6C91FD50-09E7-4158-9047-7D5F352BBE6E}" dt="2024-05-15T05:44:45.350" v="1921" actId="1037"/>
          <ac:picMkLst>
            <pc:docMk/>
            <pc:sldMk cId="0" sldId="273"/>
            <ac:picMk id="232" creationId="{00000000-0000-0000-0000-000000000000}"/>
          </ac:picMkLst>
        </pc:picChg>
        <pc:picChg chg="del">
          <ac:chgData name="Sarah Evans" userId="5c2c90e6-bd37-46b0-abd4-8f7893291862" providerId="ADAL" clId="{6C91FD50-09E7-4158-9047-7D5F352BBE6E}" dt="2024-05-15T04:27:47.355" v="420" actId="478"/>
          <ac:picMkLst>
            <pc:docMk/>
            <pc:sldMk cId="0" sldId="273"/>
            <ac:picMk id="234" creationId="{00000000-0000-0000-0000-000000000000}"/>
          </ac:picMkLst>
        </pc:picChg>
      </pc:sldChg>
      <pc:sldChg chg="addSp delSp modSp mod modClrScheme chgLayout">
        <pc:chgData name="Sarah Evans" userId="5c2c90e6-bd37-46b0-abd4-8f7893291862" providerId="ADAL" clId="{6C91FD50-09E7-4158-9047-7D5F352BBE6E}" dt="2024-05-15T05:35:08.931" v="1782" actId="478"/>
        <pc:sldMkLst>
          <pc:docMk/>
          <pc:sldMk cId="0" sldId="274"/>
        </pc:sldMkLst>
        <pc:spChg chg="add mod">
          <ac:chgData name="Sarah Evans" userId="5c2c90e6-bd37-46b0-abd4-8f7893291862" providerId="ADAL" clId="{6C91FD50-09E7-4158-9047-7D5F352BBE6E}" dt="2024-05-15T05:35:07.088" v="1781" actId="1076"/>
          <ac:spMkLst>
            <pc:docMk/>
            <pc:sldMk cId="0" sldId="274"/>
            <ac:spMk id="2" creationId="{9E8EAC43-0C14-A002-E2C6-9BDAB1318FD2}"/>
          </ac:spMkLst>
        </pc:spChg>
        <pc:spChg chg="add del mod">
          <ac:chgData name="Sarah Evans" userId="5c2c90e6-bd37-46b0-abd4-8f7893291862" providerId="ADAL" clId="{6C91FD50-09E7-4158-9047-7D5F352BBE6E}" dt="2024-05-15T05:33:59" v="1751" actId="478"/>
          <ac:spMkLst>
            <pc:docMk/>
            <pc:sldMk cId="0" sldId="274"/>
            <ac:spMk id="3" creationId="{296B2E25-3B76-B827-FE6C-35F1E5FA98A2}"/>
          </ac:spMkLst>
        </pc:spChg>
        <pc:spChg chg="add mod">
          <ac:chgData name="Sarah Evans" userId="5c2c90e6-bd37-46b0-abd4-8f7893291862" providerId="ADAL" clId="{6C91FD50-09E7-4158-9047-7D5F352BBE6E}" dt="2024-05-15T05:34:52.178" v="1775"/>
          <ac:spMkLst>
            <pc:docMk/>
            <pc:sldMk cId="0" sldId="274"/>
            <ac:spMk id="4" creationId="{592A257C-3A5E-8901-FDA3-DB326A9ECF86}"/>
          </ac:spMkLst>
        </pc:spChg>
        <pc:spChg chg="add mod">
          <ac:chgData name="Sarah Evans" userId="5c2c90e6-bd37-46b0-abd4-8f7893291862" providerId="ADAL" clId="{6C91FD50-09E7-4158-9047-7D5F352BBE6E}" dt="2024-05-15T05:35:00.270" v="1779" actId="14100"/>
          <ac:spMkLst>
            <pc:docMk/>
            <pc:sldMk cId="0" sldId="274"/>
            <ac:spMk id="5" creationId="{334B3D2D-EED6-035C-ECA1-7B3E2D495A4F}"/>
          </ac:spMkLst>
        </pc:spChg>
        <pc:spChg chg="add del mod">
          <ac:chgData name="Sarah Evans" userId="5c2c90e6-bd37-46b0-abd4-8f7893291862" providerId="ADAL" clId="{6C91FD50-09E7-4158-9047-7D5F352BBE6E}" dt="2024-05-15T05:35:08.931" v="1782" actId="478"/>
          <ac:spMkLst>
            <pc:docMk/>
            <pc:sldMk cId="0" sldId="274"/>
            <ac:spMk id="6" creationId="{92918705-607D-F394-8352-801BC776FF27}"/>
          </ac:spMkLst>
        </pc:spChg>
        <pc:spChg chg="del mod ord">
          <ac:chgData name="Sarah Evans" userId="5c2c90e6-bd37-46b0-abd4-8f7893291862" providerId="ADAL" clId="{6C91FD50-09E7-4158-9047-7D5F352BBE6E}" dt="2024-05-15T05:31:56.672" v="1694" actId="478"/>
          <ac:spMkLst>
            <pc:docMk/>
            <pc:sldMk cId="0" sldId="274"/>
            <ac:spMk id="243" creationId="{00000000-0000-0000-0000-000000000000}"/>
          </ac:spMkLst>
        </pc:spChg>
        <pc:spChg chg="del">
          <ac:chgData name="Sarah Evans" userId="5c2c90e6-bd37-46b0-abd4-8f7893291862" providerId="ADAL" clId="{6C91FD50-09E7-4158-9047-7D5F352BBE6E}" dt="2024-05-15T04:27:59.587" v="424" actId="478"/>
          <ac:spMkLst>
            <pc:docMk/>
            <pc:sldMk cId="0" sldId="274"/>
            <ac:spMk id="245" creationId="{00000000-0000-0000-0000-000000000000}"/>
          </ac:spMkLst>
        </pc:spChg>
        <pc:spChg chg="del">
          <ac:chgData name="Sarah Evans" userId="5c2c90e6-bd37-46b0-abd4-8f7893291862" providerId="ADAL" clId="{6C91FD50-09E7-4158-9047-7D5F352BBE6E}" dt="2024-05-15T04:27:59.587" v="424" actId="478"/>
          <ac:spMkLst>
            <pc:docMk/>
            <pc:sldMk cId="0" sldId="274"/>
            <ac:spMk id="246" creationId="{00000000-0000-0000-0000-000000000000}"/>
          </ac:spMkLst>
        </pc:spChg>
        <pc:spChg chg="del">
          <ac:chgData name="Sarah Evans" userId="5c2c90e6-bd37-46b0-abd4-8f7893291862" providerId="ADAL" clId="{6C91FD50-09E7-4158-9047-7D5F352BBE6E}" dt="2024-05-15T04:27:57.683" v="423" actId="478"/>
          <ac:spMkLst>
            <pc:docMk/>
            <pc:sldMk cId="0" sldId="274"/>
            <ac:spMk id="247" creationId="{00000000-0000-0000-0000-000000000000}"/>
          </ac:spMkLst>
        </pc:spChg>
        <pc:picChg chg="del">
          <ac:chgData name="Sarah Evans" userId="5c2c90e6-bd37-46b0-abd4-8f7893291862" providerId="ADAL" clId="{6C91FD50-09E7-4158-9047-7D5F352BBE6E}" dt="2024-05-15T04:27:59.587" v="424" actId="478"/>
          <ac:picMkLst>
            <pc:docMk/>
            <pc:sldMk cId="0" sldId="274"/>
            <ac:picMk id="244" creationId="{00000000-0000-0000-0000-000000000000}"/>
          </ac:picMkLst>
        </pc:picChg>
      </pc:sldChg>
      <pc:sldChg chg="addSp delSp modSp mod modClrScheme chgLayout">
        <pc:chgData name="Sarah Evans" userId="5c2c90e6-bd37-46b0-abd4-8f7893291862" providerId="ADAL" clId="{6C91FD50-09E7-4158-9047-7D5F352BBE6E}" dt="2024-05-16T01:11:22.747" v="2446" actId="14826"/>
        <pc:sldMkLst>
          <pc:docMk/>
          <pc:sldMk cId="0" sldId="275"/>
        </pc:sldMkLst>
        <pc:spChg chg="add del mod">
          <ac:chgData name="Sarah Evans" userId="5c2c90e6-bd37-46b0-abd4-8f7893291862" providerId="ADAL" clId="{6C91FD50-09E7-4158-9047-7D5F352BBE6E}" dt="2024-05-15T05:46:38.053" v="1953" actId="21"/>
          <ac:spMkLst>
            <pc:docMk/>
            <pc:sldMk cId="0" sldId="275"/>
            <ac:spMk id="2" creationId="{1486E52A-0072-6CCC-3CD8-D619A06770DE}"/>
          </ac:spMkLst>
        </pc:spChg>
        <pc:spChg chg="add del mod">
          <ac:chgData name="Sarah Evans" userId="5c2c90e6-bd37-46b0-abd4-8f7893291862" providerId="ADAL" clId="{6C91FD50-09E7-4158-9047-7D5F352BBE6E}" dt="2024-05-15T05:46:40.388" v="1954" actId="478"/>
          <ac:spMkLst>
            <pc:docMk/>
            <pc:sldMk cId="0" sldId="275"/>
            <ac:spMk id="3" creationId="{BB943805-3B84-30F0-E4DD-9E1F005049D6}"/>
          </ac:spMkLst>
        </pc:spChg>
        <pc:spChg chg="add mod">
          <ac:chgData name="Sarah Evans" userId="5c2c90e6-bd37-46b0-abd4-8f7893291862" providerId="ADAL" clId="{6C91FD50-09E7-4158-9047-7D5F352BBE6E}" dt="2024-05-15T05:50:28.896" v="2001" actId="14100"/>
          <ac:spMkLst>
            <pc:docMk/>
            <pc:sldMk cId="0" sldId="275"/>
            <ac:spMk id="4" creationId="{1486E52A-0072-6CCC-3CD8-D619A06770DE}"/>
          </ac:spMkLst>
        </pc:spChg>
        <pc:spChg chg="add del mod">
          <ac:chgData name="Sarah Evans" userId="5c2c90e6-bd37-46b0-abd4-8f7893291862" providerId="ADAL" clId="{6C91FD50-09E7-4158-9047-7D5F352BBE6E}" dt="2024-05-15T05:51:45.514" v="2031" actId="478"/>
          <ac:spMkLst>
            <pc:docMk/>
            <pc:sldMk cId="0" sldId="275"/>
            <ac:spMk id="5" creationId="{D5449120-AA7E-FB5B-D505-3B5FE4087F56}"/>
          </ac:spMkLst>
        </pc:spChg>
        <pc:spChg chg="add mod ord">
          <ac:chgData name="Sarah Evans" userId="5c2c90e6-bd37-46b0-abd4-8f7893291862" providerId="ADAL" clId="{6C91FD50-09E7-4158-9047-7D5F352BBE6E}" dt="2024-05-15T05:53:35.617" v="2114" actId="1035"/>
          <ac:spMkLst>
            <pc:docMk/>
            <pc:sldMk cId="0" sldId="275"/>
            <ac:spMk id="6" creationId="{8BAF6337-3AC5-27B5-BB14-B821319F2679}"/>
          </ac:spMkLst>
        </pc:spChg>
        <pc:spChg chg="add mod">
          <ac:chgData name="Sarah Evans" userId="5c2c90e6-bd37-46b0-abd4-8f7893291862" providerId="ADAL" clId="{6C91FD50-09E7-4158-9047-7D5F352BBE6E}" dt="2024-05-15T05:53:32.468" v="2110" actId="552"/>
          <ac:spMkLst>
            <pc:docMk/>
            <pc:sldMk cId="0" sldId="275"/>
            <ac:spMk id="7" creationId="{65C7EAD7-E617-3101-49A3-6AE29678862D}"/>
          </ac:spMkLst>
        </pc:spChg>
        <pc:spChg chg="del mod ord">
          <ac:chgData name="Sarah Evans" userId="5c2c90e6-bd37-46b0-abd4-8f7893291862" providerId="ADAL" clId="{6C91FD50-09E7-4158-9047-7D5F352BBE6E}" dt="2024-05-15T05:51:58.432" v="2035" actId="478"/>
          <ac:spMkLst>
            <pc:docMk/>
            <pc:sldMk cId="0" sldId="275"/>
            <ac:spMk id="254" creationId="{00000000-0000-0000-0000-000000000000}"/>
          </ac:spMkLst>
        </pc:spChg>
        <pc:spChg chg="mod">
          <ac:chgData name="Sarah Evans" userId="5c2c90e6-bd37-46b0-abd4-8f7893291862" providerId="ADAL" clId="{6C91FD50-09E7-4158-9047-7D5F352BBE6E}" dt="2024-05-15T05:53:39.811" v="2124" actId="14100"/>
          <ac:spMkLst>
            <pc:docMk/>
            <pc:sldMk cId="0" sldId="275"/>
            <ac:spMk id="255" creationId="{00000000-0000-0000-0000-000000000000}"/>
          </ac:spMkLst>
        </pc:spChg>
        <pc:spChg chg="del">
          <ac:chgData name="Sarah Evans" userId="5c2c90e6-bd37-46b0-abd4-8f7893291862" providerId="ADAL" clId="{6C91FD50-09E7-4158-9047-7D5F352BBE6E}" dt="2024-05-15T04:27:53.692" v="421" actId="478"/>
          <ac:spMkLst>
            <pc:docMk/>
            <pc:sldMk cId="0" sldId="275"/>
            <ac:spMk id="257" creationId="{00000000-0000-0000-0000-000000000000}"/>
          </ac:spMkLst>
        </pc:spChg>
        <pc:spChg chg="del">
          <ac:chgData name="Sarah Evans" userId="5c2c90e6-bd37-46b0-abd4-8f7893291862" providerId="ADAL" clId="{6C91FD50-09E7-4158-9047-7D5F352BBE6E}" dt="2024-05-15T04:27:53.692" v="421" actId="478"/>
          <ac:spMkLst>
            <pc:docMk/>
            <pc:sldMk cId="0" sldId="275"/>
            <ac:spMk id="258" creationId="{00000000-0000-0000-0000-000000000000}"/>
          </ac:spMkLst>
        </pc:spChg>
        <pc:spChg chg="del">
          <ac:chgData name="Sarah Evans" userId="5c2c90e6-bd37-46b0-abd4-8f7893291862" providerId="ADAL" clId="{6C91FD50-09E7-4158-9047-7D5F352BBE6E}" dt="2024-05-15T04:27:55.388" v="422" actId="478"/>
          <ac:spMkLst>
            <pc:docMk/>
            <pc:sldMk cId="0" sldId="275"/>
            <ac:spMk id="259" creationId="{00000000-0000-0000-0000-000000000000}"/>
          </ac:spMkLst>
        </pc:spChg>
        <pc:picChg chg="add del mod">
          <ac:chgData name="Sarah Evans" userId="5c2c90e6-bd37-46b0-abd4-8f7893291862" providerId="ADAL" clId="{6C91FD50-09E7-4158-9047-7D5F352BBE6E}" dt="2024-05-15T05:54:06.598" v="2127" actId="478"/>
          <ac:picMkLst>
            <pc:docMk/>
            <pc:sldMk cId="0" sldId="275"/>
            <ac:picMk id="8" creationId="{933E1C15-AA30-1980-BEE8-6675028A90BE}"/>
          </ac:picMkLst>
        </pc:picChg>
        <pc:picChg chg="add del mod">
          <ac:chgData name="Sarah Evans" userId="5c2c90e6-bd37-46b0-abd4-8f7893291862" providerId="ADAL" clId="{6C91FD50-09E7-4158-9047-7D5F352BBE6E}" dt="2024-05-15T05:54:34.248" v="2158" actId="478"/>
          <ac:picMkLst>
            <pc:docMk/>
            <pc:sldMk cId="0" sldId="275"/>
            <ac:picMk id="9" creationId="{D856B7CD-170F-2971-9777-DFBFE0D42645}"/>
          </ac:picMkLst>
        </pc:picChg>
        <pc:picChg chg="mod">
          <ac:chgData name="Sarah Evans" userId="5c2c90e6-bd37-46b0-abd4-8f7893291862" providerId="ADAL" clId="{6C91FD50-09E7-4158-9047-7D5F352BBE6E}" dt="2024-05-16T01:11:22.747" v="2446" actId="14826"/>
          <ac:picMkLst>
            <pc:docMk/>
            <pc:sldMk cId="0" sldId="275"/>
            <ac:picMk id="253" creationId="{00000000-0000-0000-0000-000000000000}"/>
          </ac:picMkLst>
        </pc:picChg>
        <pc:picChg chg="del">
          <ac:chgData name="Sarah Evans" userId="5c2c90e6-bd37-46b0-abd4-8f7893291862" providerId="ADAL" clId="{6C91FD50-09E7-4158-9047-7D5F352BBE6E}" dt="2024-05-15T04:27:53.692" v="421" actId="478"/>
          <ac:picMkLst>
            <pc:docMk/>
            <pc:sldMk cId="0" sldId="275"/>
            <ac:picMk id="256" creationId="{00000000-0000-0000-0000-000000000000}"/>
          </ac:picMkLst>
        </pc:picChg>
        <pc:picChg chg="mod">
          <ac:chgData name="Sarah Evans" userId="5c2c90e6-bd37-46b0-abd4-8f7893291862" providerId="ADAL" clId="{6C91FD50-09E7-4158-9047-7D5F352BBE6E}" dt="2024-05-16T01:10:16.241" v="2445" actId="14826"/>
          <ac:picMkLst>
            <pc:docMk/>
            <pc:sldMk cId="0" sldId="275"/>
            <ac:picMk id="260" creationId="{00000000-0000-0000-0000-000000000000}"/>
          </ac:picMkLst>
        </pc:picChg>
      </pc:sldChg>
      <pc:sldChg chg="addSp delSp modSp mod chgLayout">
        <pc:chgData name="Sarah Evans" userId="5c2c90e6-bd37-46b0-abd4-8f7893291862" providerId="ADAL" clId="{6C91FD50-09E7-4158-9047-7D5F352BBE6E}" dt="2024-05-15T06:00:22.815" v="2289" actId="14734"/>
        <pc:sldMkLst>
          <pc:docMk/>
          <pc:sldMk cId="0" sldId="276"/>
        </pc:sldMkLst>
        <pc:spChg chg="add del mod">
          <ac:chgData name="Sarah Evans" userId="5c2c90e6-bd37-46b0-abd4-8f7893291862" providerId="ADAL" clId="{6C91FD50-09E7-4158-9047-7D5F352BBE6E}" dt="2024-05-15T05:55:43.489" v="2186" actId="478"/>
          <ac:spMkLst>
            <pc:docMk/>
            <pc:sldMk cId="0" sldId="276"/>
            <ac:spMk id="2" creationId="{EF0FBC12-34BB-7D26-6B42-C258CC6F0924}"/>
          </ac:spMkLst>
        </pc:spChg>
        <pc:spChg chg="add del mod ord">
          <ac:chgData name="Sarah Evans" userId="5c2c90e6-bd37-46b0-abd4-8f7893291862" providerId="ADAL" clId="{6C91FD50-09E7-4158-9047-7D5F352BBE6E}" dt="2024-05-15T05:59:14.708" v="2230" actId="14100"/>
          <ac:spMkLst>
            <pc:docMk/>
            <pc:sldMk cId="0" sldId="276"/>
            <ac:spMk id="265" creationId="{00000000-0000-0000-0000-000000000000}"/>
          </ac:spMkLst>
        </pc:spChg>
        <pc:spChg chg="del">
          <ac:chgData name="Sarah Evans" userId="5c2c90e6-bd37-46b0-abd4-8f7893291862" providerId="ADAL" clId="{6C91FD50-09E7-4158-9047-7D5F352BBE6E}" dt="2024-05-15T04:28:04.918" v="425" actId="478"/>
          <ac:spMkLst>
            <pc:docMk/>
            <pc:sldMk cId="0" sldId="276"/>
            <ac:spMk id="269" creationId="{00000000-0000-0000-0000-000000000000}"/>
          </ac:spMkLst>
        </pc:spChg>
        <pc:spChg chg="del">
          <ac:chgData name="Sarah Evans" userId="5c2c90e6-bd37-46b0-abd4-8f7893291862" providerId="ADAL" clId="{6C91FD50-09E7-4158-9047-7D5F352BBE6E}" dt="2024-05-15T04:28:04.918" v="425" actId="478"/>
          <ac:spMkLst>
            <pc:docMk/>
            <pc:sldMk cId="0" sldId="276"/>
            <ac:spMk id="270" creationId="{00000000-0000-0000-0000-000000000000}"/>
          </ac:spMkLst>
        </pc:spChg>
        <pc:spChg chg="del">
          <ac:chgData name="Sarah Evans" userId="5c2c90e6-bd37-46b0-abd4-8f7893291862" providerId="ADAL" clId="{6C91FD50-09E7-4158-9047-7D5F352BBE6E}" dt="2024-05-15T04:28:04.918" v="425" actId="478"/>
          <ac:spMkLst>
            <pc:docMk/>
            <pc:sldMk cId="0" sldId="276"/>
            <ac:spMk id="271" creationId="{00000000-0000-0000-0000-000000000000}"/>
          </ac:spMkLst>
        </pc:spChg>
        <pc:graphicFrameChg chg="mod modGraphic">
          <ac:chgData name="Sarah Evans" userId="5c2c90e6-bd37-46b0-abd4-8f7893291862" providerId="ADAL" clId="{6C91FD50-09E7-4158-9047-7D5F352BBE6E}" dt="2024-05-15T06:00:22.815" v="2289" actId="14734"/>
          <ac:graphicFrameMkLst>
            <pc:docMk/>
            <pc:sldMk cId="0" sldId="276"/>
            <ac:graphicFrameMk id="266" creationId="{00000000-0000-0000-0000-000000000000}"/>
          </ac:graphicFrameMkLst>
        </pc:graphicFrameChg>
        <pc:picChg chg="del">
          <ac:chgData name="Sarah Evans" userId="5c2c90e6-bd37-46b0-abd4-8f7893291862" providerId="ADAL" clId="{6C91FD50-09E7-4158-9047-7D5F352BBE6E}" dt="2024-05-15T04:28:39.116" v="433" actId="478"/>
          <ac:picMkLst>
            <pc:docMk/>
            <pc:sldMk cId="0" sldId="276"/>
            <ac:picMk id="267" creationId="{00000000-0000-0000-0000-000000000000}"/>
          </ac:picMkLst>
        </pc:picChg>
        <pc:picChg chg="del">
          <ac:chgData name="Sarah Evans" userId="5c2c90e6-bd37-46b0-abd4-8f7893291862" providerId="ADAL" clId="{6C91FD50-09E7-4158-9047-7D5F352BBE6E}" dt="2024-05-15T04:28:04.918" v="425" actId="478"/>
          <ac:picMkLst>
            <pc:docMk/>
            <pc:sldMk cId="0" sldId="276"/>
            <ac:picMk id="268" creationId="{00000000-0000-0000-0000-000000000000}"/>
          </ac:picMkLst>
        </pc:picChg>
      </pc:sldChg>
      <pc:sldChg chg="addSp delSp modSp mod modClrScheme chgLayout">
        <pc:chgData name="Sarah Evans" userId="5c2c90e6-bd37-46b0-abd4-8f7893291862" providerId="ADAL" clId="{6C91FD50-09E7-4158-9047-7D5F352BBE6E}" dt="2024-05-16T01:14:03.695" v="2448" actId="14826"/>
        <pc:sldMkLst>
          <pc:docMk/>
          <pc:sldMk cId="0" sldId="277"/>
        </pc:sldMkLst>
        <pc:spChg chg="add mod">
          <ac:chgData name="Sarah Evans" userId="5c2c90e6-bd37-46b0-abd4-8f7893291862" providerId="ADAL" clId="{6C91FD50-09E7-4158-9047-7D5F352BBE6E}" dt="2024-05-15T06:01:39.378" v="2301" actId="552"/>
          <ac:spMkLst>
            <pc:docMk/>
            <pc:sldMk cId="0" sldId="277"/>
            <ac:spMk id="2" creationId="{0A2B23B4-FE6E-94D3-AD13-C9AF66CC8256}"/>
          </ac:spMkLst>
        </pc:spChg>
        <pc:spChg chg="mod ord">
          <ac:chgData name="Sarah Evans" userId="5c2c90e6-bd37-46b0-abd4-8f7893291862" providerId="ADAL" clId="{6C91FD50-09E7-4158-9047-7D5F352BBE6E}" dt="2024-05-15T06:02:29.007" v="2315" actId="14100"/>
          <ac:spMkLst>
            <pc:docMk/>
            <pc:sldMk cId="0" sldId="277"/>
            <ac:spMk id="277" creationId="{00000000-0000-0000-0000-000000000000}"/>
          </ac:spMkLst>
        </pc:spChg>
        <pc:spChg chg="del">
          <ac:chgData name="Sarah Evans" userId="5c2c90e6-bd37-46b0-abd4-8f7893291862" providerId="ADAL" clId="{6C91FD50-09E7-4158-9047-7D5F352BBE6E}" dt="2024-05-15T04:28:17.453" v="430" actId="478"/>
          <ac:spMkLst>
            <pc:docMk/>
            <pc:sldMk cId="0" sldId="277"/>
            <ac:spMk id="279" creationId="{00000000-0000-0000-0000-000000000000}"/>
          </ac:spMkLst>
        </pc:spChg>
        <pc:spChg chg="del">
          <ac:chgData name="Sarah Evans" userId="5c2c90e6-bd37-46b0-abd4-8f7893291862" providerId="ADAL" clId="{6C91FD50-09E7-4158-9047-7D5F352BBE6E}" dt="2024-05-15T04:28:17.453" v="430" actId="478"/>
          <ac:spMkLst>
            <pc:docMk/>
            <pc:sldMk cId="0" sldId="277"/>
            <ac:spMk id="280" creationId="{00000000-0000-0000-0000-000000000000}"/>
          </ac:spMkLst>
        </pc:spChg>
        <pc:spChg chg="del">
          <ac:chgData name="Sarah Evans" userId="5c2c90e6-bd37-46b0-abd4-8f7893291862" providerId="ADAL" clId="{6C91FD50-09E7-4158-9047-7D5F352BBE6E}" dt="2024-05-15T04:28:15.563" v="429" actId="478"/>
          <ac:spMkLst>
            <pc:docMk/>
            <pc:sldMk cId="0" sldId="277"/>
            <ac:spMk id="281" creationId="{00000000-0000-0000-0000-000000000000}"/>
          </ac:spMkLst>
        </pc:spChg>
        <pc:picChg chg="add del mod">
          <ac:chgData name="Sarah Evans" userId="5c2c90e6-bd37-46b0-abd4-8f7893291862" providerId="ADAL" clId="{6C91FD50-09E7-4158-9047-7D5F352BBE6E}" dt="2024-05-15T06:02:52.851" v="2330" actId="478"/>
          <ac:picMkLst>
            <pc:docMk/>
            <pc:sldMk cId="0" sldId="277"/>
            <ac:picMk id="3" creationId="{2280E615-E9CD-02E4-9103-524C240DD488}"/>
          </ac:picMkLst>
        </pc:picChg>
        <pc:picChg chg="del">
          <ac:chgData name="Sarah Evans" userId="5c2c90e6-bd37-46b0-abd4-8f7893291862" providerId="ADAL" clId="{6C91FD50-09E7-4158-9047-7D5F352BBE6E}" dt="2024-05-15T04:28:17.453" v="430" actId="478"/>
          <ac:picMkLst>
            <pc:docMk/>
            <pc:sldMk cId="0" sldId="277"/>
            <ac:picMk id="278" creationId="{00000000-0000-0000-0000-000000000000}"/>
          </ac:picMkLst>
        </pc:picChg>
        <pc:picChg chg="add del mod">
          <ac:chgData name="Sarah Evans" userId="5c2c90e6-bd37-46b0-abd4-8f7893291862" providerId="ADAL" clId="{6C91FD50-09E7-4158-9047-7D5F352BBE6E}" dt="2024-05-15T06:11:44.426" v="2406" actId="478"/>
          <ac:picMkLst>
            <pc:docMk/>
            <pc:sldMk cId="0" sldId="277"/>
            <ac:picMk id="282" creationId="{00000000-0000-0000-0000-000000000000}"/>
          </ac:picMkLst>
        </pc:picChg>
        <pc:picChg chg="mod">
          <ac:chgData name="Sarah Evans" userId="5c2c90e6-bd37-46b0-abd4-8f7893291862" providerId="ADAL" clId="{6C91FD50-09E7-4158-9047-7D5F352BBE6E}" dt="2024-05-16T01:14:03.695" v="2448" actId="14826"/>
          <ac:picMkLst>
            <pc:docMk/>
            <pc:sldMk cId="0" sldId="277"/>
            <ac:picMk id="283" creationId="{00000000-0000-0000-0000-000000000000}"/>
          </ac:picMkLst>
        </pc:picChg>
      </pc:sldChg>
      <pc:sldChg chg="addSp delSp modSp mod modClrScheme chgLayout">
        <pc:chgData name="Sarah Evans" userId="5c2c90e6-bd37-46b0-abd4-8f7893291862" providerId="ADAL" clId="{6C91FD50-09E7-4158-9047-7D5F352BBE6E}" dt="2024-05-16T01:14:45.152" v="2450" actId="14826"/>
        <pc:sldMkLst>
          <pc:docMk/>
          <pc:sldMk cId="0" sldId="278"/>
        </pc:sldMkLst>
        <pc:spChg chg="add mod">
          <ac:chgData name="Sarah Evans" userId="5c2c90e6-bd37-46b0-abd4-8f7893291862" providerId="ADAL" clId="{6C91FD50-09E7-4158-9047-7D5F352BBE6E}" dt="2024-05-15T06:04:18.104" v="2350" actId="14100"/>
          <ac:spMkLst>
            <pc:docMk/>
            <pc:sldMk cId="0" sldId="278"/>
            <ac:spMk id="2" creationId="{9AFFDF98-ED92-A8EF-A0CB-0C968A8FFEBA}"/>
          </ac:spMkLst>
        </pc:spChg>
        <pc:spChg chg="add mod">
          <ac:chgData name="Sarah Evans" userId="5c2c90e6-bd37-46b0-abd4-8f7893291862" providerId="ADAL" clId="{6C91FD50-09E7-4158-9047-7D5F352BBE6E}" dt="2024-05-15T06:03:20.918" v="2332"/>
          <ac:spMkLst>
            <pc:docMk/>
            <pc:sldMk cId="0" sldId="278"/>
            <ac:spMk id="3" creationId="{F0391D10-48B8-AC25-23DD-190DC8B1EC10}"/>
          </ac:spMkLst>
        </pc:spChg>
        <pc:spChg chg="del mod ord">
          <ac:chgData name="Sarah Evans" userId="5c2c90e6-bd37-46b0-abd4-8f7893291862" providerId="ADAL" clId="{6C91FD50-09E7-4158-9047-7D5F352BBE6E}" dt="2024-05-15T06:04:08.625" v="2347" actId="478"/>
          <ac:spMkLst>
            <pc:docMk/>
            <pc:sldMk cId="0" sldId="278"/>
            <ac:spMk id="289" creationId="{00000000-0000-0000-0000-000000000000}"/>
          </ac:spMkLst>
        </pc:spChg>
        <pc:spChg chg="del">
          <ac:chgData name="Sarah Evans" userId="5c2c90e6-bd37-46b0-abd4-8f7893291862" providerId="ADAL" clId="{6C91FD50-09E7-4158-9047-7D5F352BBE6E}" dt="2024-05-15T04:28:21.957" v="431" actId="478"/>
          <ac:spMkLst>
            <pc:docMk/>
            <pc:sldMk cId="0" sldId="278"/>
            <ac:spMk id="291" creationId="{00000000-0000-0000-0000-000000000000}"/>
          </ac:spMkLst>
        </pc:spChg>
        <pc:spChg chg="del">
          <ac:chgData name="Sarah Evans" userId="5c2c90e6-bd37-46b0-abd4-8f7893291862" providerId="ADAL" clId="{6C91FD50-09E7-4158-9047-7D5F352BBE6E}" dt="2024-05-15T04:28:21.957" v="431" actId="478"/>
          <ac:spMkLst>
            <pc:docMk/>
            <pc:sldMk cId="0" sldId="278"/>
            <ac:spMk id="292" creationId="{00000000-0000-0000-0000-000000000000}"/>
          </ac:spMkLst>
        </pc:spChg>
        <pc:spChg chg="del">
          <ac:chgData name="Sarah Evans" userId="5c2c90e6-bd37-46b0-abd4-8f7893291862" providerId="ADAL" clId="{6C91FD50-09E7-4158-9047-7D5F352BBE6E}" dt="2024-05-15T04:28:21.957" v="431" actId="478"/>
          <ac:spMkLst>
            <pc:docMk/>
            <pc:sldMk cId="0" sldId="278"/>
            <ac:spMk id="293" creationId="{00000000-0000-0000-0000-000000000000}"/>
          </ac:spMkLst>
        </pc:spChg>
        <pc:picChg chg="add del mod">
          <ac:chgData name="Sarah Evans" userId="5c2c90e6-bd37-46b0-abd4-8f7893291862" providerId="ADAL" clId="{6C91FD50-09E7-4158-9047-7D5F352BBE6E}" dt="2024-05-15T06:04:42.919" v="2375" actId="478"/>
          <ac:picMkLst>
            <pc:docMk/>
            <pc:sldMk cId="0" sldId="278"/>
            <ac:picMk id="4" creationId="{499229B3-21FD-9C95-C494-BC906746AFB6}"/>
          </ac:picMkLst>
        </pc:picChg>
        <pc:picChg chg="del">
          <ac:chgData name="Sarah Evans" userId="5c2c90e6-bd37-46b0-abd4-8f7893291862" providerId="ADAL" clId="{6C91FD50-09E7-4158-9047-7D5F352BBE6E}" dt="2024-05-15T04:28:21.957" v="431" actId="478"/>
          <ac:picMkLst>
            <pc:docMk/>
            <pc:sldMk cId="0" sldId="278"/>
            <ac:picMk id="290" creationId="{00000000-0000-0000-0000-000000000000}"/>
          </ac:picMkLst>
        </pc:picChg>
        <pc:picChg chg="mod ord">
          <ac:chgData name="Sarah Evans" userId="5c2c90e6-bd37-46b0-abd4-8f7893291862" providerId="ADAL" clId="{6C91FD50-09E7-4158-9047-7D5F352BBE6E}" dt="2024-05-16T01:14:45.152" v="2450" actId="14826"/>
          <ac:picMkLst>
            <pc:docMk/>
            <pc:sldMk cId="0" sldId="278"/>
            <ac:picMk id="294" creationId="{00000000-0000-0000-0000-000000000000}"/>
          </ac:picMkLst>
        </pc:picChg>
        <pc:picChg chg="mod">
          <ac:chgData name="Sarah Evans" userId="5c2c90e6-bd37-46b0-abd4-8f7893291862" providerId="ADAL" clId="{6C91FD50-09E7-4158-9047-7D5F352BBE6E}" dt="2024-05-16T01:14:10.776" v="2449" actId="14826"/>
          <ac:picMkLst>
            <pc:docMk/>
            <pc:sldMk cId="0" sldId="278"/>
            <ac:picMk id="295" creationId="{00000000-0000-0000-0000-000000000000}"/>
          </ac:picMkLst>
        </pc:picChg>
      </pc:sldChg>
      <pc:sldChg chg="addSp delSp modSp mod modClrScheme chgLayout">
        <pc:chgData name="Sarah Evans" userId="5c2c90e6-bd37-46b0-abd4-8f7893291862" providerId="ADAL" clId="{6C91FD50-09E7-4158-9047-7D5F352BBE6E}" dt="2024-05-16T06:46:29.648" v="2763" actId="207"/>
        <pc:sldMkLst>
          <pc:docMk/>
          <pc:sldMk cId="0" sldId="279"/>
        </pc:sldMkLst>
        <pc:spChg chg="add mod">
          <ac:chgData name="Sarah Evans" userId="5c2c90e6-bd37-46b0-abd4-8f7893291862" providerId="ADAL" clId="{6C91FD50-09E7-4158-9047-7D5F352BBE6E}" dt="2024-05-16T06:46:29.648" v="2763" actId="207"/>
          <ac:spMkLst>
            <pc:docMk/>
            <pc:sldMk cId="0" sldId="279"/>
            <ac:spMk id="2" creationId="{473B7081-AE03-8F2C-97D5-025853DE32FA}"/>
          </ac:spMkLst>
        </pc:spChg>
        <pc:spChg chg="add mod">
          <ac:chgData name="Sarah Evans" userId="5c2c90e6-bd37-46b0-abd4-8f7893291862" providerId="ADAL" clId="{6C91FD50-09E7-4158-9047-7D5F352BBE6E}" dt="2024-05-15T06:05:13.150" v="2381"/>
          <ac:spMkLst>
            <pc:docMk/>
            <pc:sldMk cId="0" sldId="279"/>
            <ac:spMk id="3" creationId="{97D5013A-241F-A4C1-35C5-26AF0340FF34}"/>
          </ac:spMkLst>
        </pc:spChg>
        <pc:spChg chg="add del mod">
          <ac:chgData name="Sarah Evans" userId="5c2c90e6-bd37-46b0-abd4-8f7893291862" providerId="ADAL" clId="{6C91FD50-09E7-4158-9047-7D5F352BBE6E}" dt="2024-05-15T06:06:27.383" v="2398" actId="478"/>
          <ac:spMkLst>
            <pc:docMk/>
            <pc:sldMk cId="0" sldId="279"/>
            <ac:spMk id="4" creationId="{0C865958-C9F6-D775-B6EE-9664CB489CDD}"/>
          </ac:spMkLst>
        </pc:spChg>
        <pc:spChg chg="del mod ord">
          <ac:chgData name="Sarah Evans" userId="5c2c90e6-bd37-46b0-abd4-8f7893291862" providerId="ADAL" clId="{6C91FD50-09E7-4158-9047-7D5F352BBE6E}" dt="2024-05-15T06:05:29.922" v="2386" actId="478"/>
          <ac:spMkLst>
            <pc:docMk/>
            <pc:sldMk cId="0" sldId="279"/>
            <ac:spMk id="301" creationId="{00000000-0000-0000-0000-000000000000}"/>
          </ac:spMkLst>
        </pc:spChg>
        <pc:spChg chg="del">
          <ac:chgData name="Sarah Evans" userId="5c2c90e6-bd37-46b0-abd4-8f7893291862" providerId="ADAL" clId="{6C91FD50-09E7-4158-9047-7D5F352BBE6E}" dt="2024-05-15T04:28:27.341" v="432" actId="478"/>
          <ac:spMkLst>
            <pc:docMk/>
            <pc:sldMk cId="0" sldId="279"/>
            <ac:spMk id="303" creationId="{00000000-0000-0000-0000-000000000000}"/>
          </ac:spMkLst>
        </pc:spChg>
        <pc:spChg chg="del">
          <ac:chgData name="Sarah Evans" userId="5c2c90e6-bd37-46b0-abd4-8f7893291862" providerId="ADAL" clId="{6C91FD50-09E7-4158-9047-7D5F352BBE6E}" dt="2024-05-15T04:28:27.341" v="432" actId="478"/>
          <ac:spMkLst>
            <pc:docMk/>
            <pc:sldMk cId="0" sldId="279"/>
            <ac:spMk id="304" creationId="{00000000-0000-0000-0000-000000000000}"/>
          </ac:spMkLst>
        </pc:spChg>
        <pc:spChg chg="del">
          <ac:chgData name="Sarah Evans" userId="5c2c90e6-bd37-46b0-abd4-8f7893291862" providerId="ADAL" clId="{6C91FD50-09E7-4158-9047-7D5F352BBE6E}" dt="2024-05-15T04:28:27.341" v="432" actId="478"/>
          <ac:spMkLst>
            <pc:docMk/>
            <pc:sldMk cId="0" sldId="279"/>
            <ac:spMk id="305" creationId="{00000000-0000-0000-0000-000000000000}"/>
          </ac:spMkLst>
        </pc:spChg>
        <pc:picChg chg="del">
          <ac:chgData name="Sarah Evans" userId="5c2c90e6-bd37-46b0-abd4-8f7893291862" providerId="ADAL" clId="{6C91FD50-09E7-4158-9047-7D5F352BBE6E}" dt="2024-05-15T04:28:27.341" v="432" actId="478"/>
          <ac:picMkLst>
            <pc:docMk/>
            <pc:sldMk cId="0" sldId="279"/>
            <ac:picMk id="302" creationId="{00000000-0000-0000-0000-000000000000}"/>
          </ac:picMkLst>
        </pc:picChg>
      </pc:sldChg>
      <pc:sldChg chg="mod modClrScheme chgLayout">
        <pc:chgData name="Sarah Evans" userId="5c2c90e6-bd37-46b0-abd4-8f7893291862" providerId="ADAL" clId="{6C91FD50-09E7-4158-9047-7D5F352BBE6E}" dt="2024-05-10T06:05:46.430" v="46" actId="700"/>
        <pc:sldMkLst>
          <pc:docMk/>
          <pc:sldMk cId="0" sldId="280"/>
        </pc:sldMkLst>
      </pc:sldChg>
      <pc:sldChg chg="addSp delSp modSp mod modClrScheme addAnim delAnim modAnim chgLayout">
        <pc:chgData name="Sarah Evans" userId="5c2c90e6-bd37-46b0-abd4-8f7893291862" providerId="ADAL" clId="{6C91FD50-09E7-4158-9047-7D5F352BBE6E}" dt="2024-05-15T05:14:48.376" v="1504" actId="478"/>
        <pc:sldMkLst>
          <pc:docMk/>
          <pc:sldMk cId="1841094183" sldId="281"/>
        </pc:sldMkLst>
        <pc:spChg chg="add del">
          <ac:chgData name="Sarah Evans" userId="5c2c90e6-bd37-46b0-abd4-8f7893291862" providerId="ADAL" clId="{6C91FD50-09E7-4158-9047-7D5F352BBE6E}" dt="2024-05-15T04:46:02.486" v="749" actId="22"/>
          <ac:spMkLst>
            <pc:docMk/>
            <pc:sldMk cId="1841094183" sldId="281"/>
            <ac:spMk id="3" creationId="{CDFA5D37-6F4E-4FA1-A9A4-832383226E8D}"/>
          </ac:spMkLst>
        </pc:spChg>
        <pc:spChg chg="add del">
          <ac:chgData name="Sarah Evans" userId="5c2c90e6-bd37-46b0-abd4-8f7893291862" providerId="ADAL" clId="{6C91FD50-09E7-4158-9047-7D5F352BBE6E}" dt="2024-05-15T04:46:01.659" v="747" actId="22"/>
          <ac:spMkLst>
            <pc:docMk/>
            <pc:sldMk cId="1841094183" sldId="281"/>
            <ac:spMk id="6" creationId="{AA2DC593-C20F-B7D4-0145-7D8856FC157C}"/>
          </ac:spMkLst>
        </pc:spChg>
        <pc:picChg chg="add del mod">
          <ac:chgData name="Sarah Evans" userId="5c2c90e6-bd37-46b0-abd4-8f7893291862" providerId="ADAL" clId="{6C91FD50-09E7-4158-9047-7D5F352BBE6E}" dt="2024-05-15T05:14:48.376" v="1504" actId="478"/>
          <ac:picMkLst>
            <pc:docMk/>
            <pc:sldMk cId="1841094183" sldId="281"/>
            <ac:picMk id="4" creationId="{40A937CE-A9D5-2256-41ED-5DEF50228BBE}"/>
          </ac:picMkLst>
        </pc:picChg>
        <pc:picChg chg="add mod">
          <ac:chgData name="Sarah Evans" userId="5c2c90e6-bd37-46b0-abd4-8f7893291862" providerId="ADAL" clId="{6C91FD50-09E7-4158-9047-7D5F352BBE6E}" dt="2024-05-15T05:14:12.226" v="1481"/>
          <ac:picMkLst>
            <pc:docMk/>
            <pc:sldMk cId="1841094183" sldId="281"/>
            <ac:picMk id="7" creationId="{081DFC81-747B-A009-629F-D298E7D3907E}"/>
          </ac:picMkLst>
        </pc:picChg>
        <pc:picChg chg="add mod ord">
          <ac:chgData name="Sarah Evans" userId="5c2c90e6-bd37-46b0-abd4-8f7893291862" providerId="ADAL" clId="{6C91FD50-09E7-4158-9047-7D5F352BBE6E}" dt="2024-05-15T05:14:47.502" v="1503" actId="167"/>
          <ac:picMkLst>
            <pc:docMk/>
            <pc:sldMk cId="1841094183" sldId="281"/>
            <ac:picMk id="8" creationId="{03B34C08-7784-55AE-9E2F-6369A9CE021D}"/>
          </ac:picMkLst>
        </pc:picChg>
      </pc:sldChg>
      <pc:sldChg chg="addSp delSp modSp add mod modClrScheme chgLayout">
        <pc:chgData name="Sarah Evans" userId="5c2c90e6-bd37-46b0-abd4-8f7893291862" providerId="ADAL" clId="{6C91FD50-09E7-4158-9047-7D5F352BBE6E}" dt="2024-05-16T01:17:57.353" v="2454" actId="700"/>
        <pc:sldMkLst>
          <pc:docMk/>
          <pc:sldMk cId="473545583" sldId="282"/>
        </pc:sldMkLst>
        <pc:picChg chg="add mod">
          <ac:chgData name="Sarah Evans" userId="5c2c90e6-bd37-46b0-abd4-8f7893291862" providerId="ADAL" clId="{6C91FD50-09E7-4158-9047-7D5F352BBE6E}" dt="2024-05-10T04:52:44.280" v="36"/>
          <ac:picMkLst>
            <pc:docMk/>
            <pc:sldMk cId="473545583" sldId="282"/>
            <ac:picMk id="2" creationId="{9BF9D24F-29FD-55A8-3CB7-5F534A794E62}"/>
          </ac:picMkLst>
        </pc:picChg>
        <pc:picChg chg="del">
          <ac:chgData name="Sarah Evans" userId="5c2c90e6-bd37-46b0-abd4-8f7893291862" providerId="ADAL" clId="{6C91FD50-09E7-4158-9047-7D5F352BBE6E}" dt="2024-05-16T01:17:43.925" v="2452" actId="478"/>
          <ac:picMkLst>
            <pc:docMk/>
            <pc:sldMk cId="473545583" sldId="282"/>
            <ac:picMk id="6" creationId="{5306C83B-DEA7-3047-A3DF-30EC9014FFAA}"/>
          </ac:picMkLst>
        </pc:picChg>
      </pc:sldChg>
      <pc:sldMasterChg chg="addSldLayout delSldLayout modSldLayout">
        <pc:chgData name="Sarah Evans" userId="5c2c90e6-bd37-46b0-abd4-8f7893291862" providerId="ADAL" clId="{6C91FD50-09E7-4158-9047-7D5F352BBE6E}" dt="2024-05-16T01:24:45.725" v="2458" actId="6014"/>
        <pc:sldMasterMkLst>
          <pc:docMk/>
          <pc:sldMasterMk cId="0" sldId="2147483648"/>
        </pc:sldMasterMkLst>
        <pc:sldLayoutChg chg="addSp delSp modSp mod setBg">
          <pc:chgData name="Sarah Evans" userId="5c2c90e6-bd37-46b0-abd4-8f7893291862" providerId="ADAL" clId="{6C91FD50-09E7-4158-9047-7D5F352BBE6E}" dt="2024-05-16T01:24:23.197" v="2455" actId="6014"/>
          <pc:sldLayoutMkLst>
            <pc:docMk/>
            <pc:sldMasterMk cId="0" sldId="2147483648"/>
            <pc:sldLayoutMk cId="0" sldId="2147483649"/>
          </pc:sldLayoutMkLst>
          <pc:spChg chg="del">
            <ac:chgData name="Sarah Evans" userId="5c2c90e6-bd37-46b0-abd4-8f7893291862" providerId="ADAL" clId="{6C91FD50-09E7-4158-9047-7D5F352BBE6E}" dt="2024-05-10T04:47:21.831" v="1" actId="478"/>
            <ac:spMkLst>
              <pc:docMk/>
              <pc:sldMasterMk cId="0" sldId="2147483648"/>
              <pc:sldLayoutMk cId="0" sldId="2147483649"/>
              <ac:spMk id="16" creationId="{00000000-0000-0000-0000-000000000000}"/>
            </ac:spMkLst>
          </pc:spChg>
          <pc:picChg chg="add mod">
            <ac:chgData name="Sarah Evans" userId="5c2c90e6-bd37-46b0-abd4-8f7893291862" providerId="ADAL" clId="{6C91FD50-09E7-4158-9047-7D5F352BBE6E}" dt="2024-05-10T04:47:29.653" v="3"/>
            <ac:picMkLst>
              <pc:docMk/>
              <pc:sldMasterMk cId="0" sldId="2147483648"/>
              <pc:sldLayoutMk cId="0" sldId="2147483649"/>
              <ac:picMk id="2" creationId="{C77876BD-8DF5-AE46-7CBA-8E7CED8D812E}"/>
            </ac:picMkLst>
          </pc:picChg>
          <pc:picChg chg="del">
            <ac:chgData name="Sarah Evans" userId="5c2c90e6-bd37-46b0-abd4-8f7893291862" providerId="ADAL" clId="{6C91FD50-09E7-4158-9047-7D5F352BBE6E}" dt="2024-05-10T04:47:21.831" v="1" actId="478"/>
            <ac:picMkLst>
              <pc:docMk/>
              <pc:sldMasterMk cId="0" sldId="2147483648"/>
              <pc:sldLayoutMk cId="0" sldId="2147483649"/>
              <ac:picMk id="17" creationId="{00000000-0000-0000-0000-000000000000}"/>
            </ac:picMkLst>
          </pc:picChg>
          <pc:picChg chg="del">
            <ac:chgData name="Sarah Evans" userId="5c2c90e6-bd37-46b0-abd4-8f7893291862" providerId="ADAL" clId="{6C91FD50-09E7-4158-9047-7D5F352BBE6E}" dt="2024-05-10T04:47:19.579" v="0" actId="478"/>
            <ac:picMkLst>
              <pc:docMk/>
              <pc:sldMasterMk cId="0" sldId="2147483648"/>
              <pc:sldLayoutMk cId="0" sldId="2147483649"/>
              <ac:picMk id="18" creationId="{00000000-0000-0000-0000-000000000000}"/>
            </ac:picMkLst>
          </pc:picChg>
        </pc:sldLayoutChg>
        <pc:sldLayoutChg chg="addSp delSp modSp mod">
          <pc:chgData name="Sarah Evans" userId="5c2c90e6-bd37-46b0-abd4-8f7893291862" providerId="ADAL" clId="{6C91FD50-09E7-4158-9047-7D5F352BBE6E}" dt="2024-05-16T01:24:45.725" v="2458" actId="6014"/>
          <pc:sldLayoutMkLst>
            <pc:docMk/>
            <pc:sldMasterMk cId="0" sldId="2147483648"/>
            <pc:sldLayoutMk cId="0" sldId="2147483650"/>
          </pc:sldLayoutMkLst>
          <pc:spChg chg="add del">
            <ac:chgData name="Sarah Evans" userId="5c2c90e6-bd37-46b0-abd4-8f7893291862" providerId="ADAL" clId="{6C91FD50-09E7-4158-9047-7D5F352BBE6E}" dt="2024-05-10T06:04:08.971" v="40" actId="478"/>
            <ac:spMkLst>
              <pc:docMk/>
              <pc:sldMasterMk cId="0" sldId="2147483648"/>
              <pc:sldLayoutMk cId="0" sldId="2147483650"/>
              <ac:spMk id="3" creationId="{E1CE8048-2394-55C2-4B73-CC8C127FF842}"/>
            </ac:spMkLst>
          </pc:spChg>
          <pc:spChg chg="del">
            <ac:chgData name="Sarah Evans" userId="5c2c90e6-bd37-46b0-abd4-8f7893291862" providerId="ADAL" clId="{6C91FD50-09E7-4158-9047-7D5F352BBE6E}" dt="2024-05-10T04:52:17.245" v="30" actId="478"/>
            <ac:spMkLst>
              <pc:docMk/>
              <pc:sldMasterMk cId="0" sldId="2147483648"/>
              <pc:sldLayoutMk cId="0" sldId="2147483650"/>
              <ac:spMk id="20" creationId="{00000000-0000-0000-0000-000000000000}"/>
            </ac:spMkLst>
          </pc:spChg>
          <pc:spChg chg="del">
            <ac:chgData name="Sarah Evans" userId="5c2c90e6-bd37-46b0-abd4-8f7893291862" providerId="ADAL" clId="{6C91FD50-09E7-4158-9047-7D5F352BBE6E}" dt="2024-05-10T04:52:17.245" v="30" actId="478"/>
            <ac:spMkLst>
              <pc:docMk/>
              <pc:sldMasterMk cId="0" sldId="2147483648"/>
              <pc:sldLayoutMk cId="0" sldId="2147483650"/>
              <ac:spMk id="21" creationId="{00000000-0000-0000-0000-000000000000}"/>
            </ac:spMkLst>
          </pc:spChg>
          <pc:spChg chg="del">
            <ac:chgData name="Sarah Evans" userId="5c2c90e6-bd37-46b0-abd4-8f7893291862" providerId="ADAL" clId="{6C91FD50-09E7-4158-9047-7D5F352BBE6E}" dt="2024-05-10T04:52:17.245" v="30" actId="478"/>
            <ac:spMkLst>
              <pc:docMk/>
              <pc:sldMasterMk cId="0" sldId="2147483648"/>
              <pc:sldLayoutMk cId="0" sldId="2147483650"/>
              <ac:spMk id="24" creationId="{00000000-0000-0000-0000-000000000000}"/>
            </ac:spMkLst>
          </pc:spChg>
          <pc:picChg chg="add mod">
            <ac:chgData name="Sarah Evans" userId="5c2c90e6-bd37-46b0-abd4-8f7893291862" providerId="ADAL" clId="{6C91FD50-09E7-4158-9047-7D5F352BBE6E}" dt="2024-05-10T06:04:18.557" v="41"/>
            <ac:picMkLst>
              <pc:docMk/>
              <pc:sldMasterMk cId="0" sldId="2147483648"/>
              <pc:sldLayoutMk cId="0" sldId="2147483650"/>
              <ac:picMk id="4" creationId="{3E8DD086-8D1E-AF5F-9DE8-C962728CC6B1}"/>
            </ac:picMkLst>
          </pc:picChg>
          <pc:picChg chg="add mod">
            <ac:chgData name="Sarah Evans" userId="5c2c90e6-bd37-46b0-abd4-8f7893291862" providerId="ADAL" clId="{6C91FD50-09E7-4158-9047-7D5F352BBE6E}" dt="2024-05-10T06:04:27.905" v="42"/>
            <ac:picMkLst>
              <pc:docMk/>
              <pc:sldMasterMk cId="0" sldId="2147483648"/>
              <pc:sldLayoutMk cId="0" sldId="2147483650"/>
              <ac:picMk id="5" creationId="{9C268202-D309-3217-6543-64F813062A07}"/>
            </ac:picMkLst>
          </pc:picChg>
          <pc:picChg chg="add mod">
            <ac:chgData name="Sarah Evans" userId="5c2c90e6-bd37-46b0-abd4-8f7893291862" providerId="ADAL" clId="{6C91FD50-09E7-4158-9047-7D5F352BBE6E}" dt="2024-05-10T06:04:27.905" v="42"/>
            <ac:picMkLst>
              <pc:docMk/>
              <pc:sldMasterMk cId="0" sldId="2147483648"/>
              <pc:sldLayoutMk cId="0" sldId="2147483650"/>
              <ac:picMk id="6" creationId="{40651C84-4728-9618-EA08-67383EC3E0E0}"/>
            </ac:picMkLst>
          </pc:picChg>
          <pc:picChg chg="add mod">
            <ac:chgData name="Sarah Evans" userId="5c2c90e6-bd37-46b0-abd4-8f7893291862" providerId="ADAL" clId="{6C91FD50-09E7-4158-9047-7D5F352BBE6E}" dt="2024-05-10T06:04:27.905" v="42"/>
            <ac:picMkLst>
              <pc:docMk/>
              <pc:sldMasterMk cId="0" sldId="2147483648"/>
              <pc:sldLayoutMk cId="0" sldId="2147483650"/>
              <ac:picMk id="7" creationId="{C8791AF1-F635-B0FC-6428-E33B02331F28}"/>
            </ac:picMkLst>
          </pc:picChg>
          <pc:picChg chg="del">
            <ac:chgData name="Sarah Evans" userId="5c2c90e6-bd37-46b0-abd4-8f7893291862" providerId="ADAL" clId="{6C91FD50-09E7-4158-9047-7D5F352BBE6E}" dt="2024-05-10T04:52:17.245" v="30" actId="478"/>
            <ac:picMkLst>
              <pc:docMk/>
              <pc:sldMasterMk cId="0" sldId="2147483648"/>
              <pc:sldLayoutMk cId="0" sldId="2147483650"/>
              <ac:picMk id="22" creationId="{00000000-0000-0000-0000-000000000000}"/>
            </ac:picMkLst>
          </pc:picChg>
          <pc:picChg chg="del">
            <ac:chgData name="Sarah Evans" userId="5c2c90e6-bd37-46b0-abd4-8f7893291862" providerId="ADAL" clId="{6C91FD50-09E7-4158-9047-7D5F352BBE6E}" dt="2024-05-10T04:52:17.245" v="30" actId="478"/>
            <ac:picMkLst>
              <pc:docMk/>
              <pc:sldMasterMk cId="0" sldId="2147483648"/>
              <pc:sldLayoutMk cId="0" sldId="2147483650"/>
              <ac:picMk id="23" creationId="{00000000-0000-0000-0000-000000000000}"/>
            </ac:picMkLst>
          </pc:picChg>
        </pc:sldLayoutChg>
        <pc:sldLayoutChg chg="add del">
          <pc:chgData name="Sarah Evans" userId="5c2c90e6-bd37-46b0-abd4-8f7893291862" providerId="ADAL" clId="{6C91FD50-09E7-4158-9047-7D5F352BBE6E}" dt="2024-05-10T06:05:07.492" v="43" actId="2696"/>
          <pc:sldLayoutMkLst>
            <pc:docMk/>
            <pc:sldMasterMk cId="0" sldId="2147483648"/>
            <pc:sldLayoutMk cId="0" sldId="2147483651"/>
          </pc:sldLayoutMkLst>
        </pc:sldLayoutChg>
        <pc:sldLayoutChg chg="addSp delSp modSp mod">
          <pc:chgData name="Sarah Evans" userId="5c2c90e6-bd37-46b0-abd4-8f7893291862" providerId="ADAL" clId="{6C91FD50-09E7-4158-9047-7D5F352BBE6E}" dt="2024-05-16T01:24:37.493" v="2457" actId="6014"/>
          <pc:sldLayoutMkLst>
            <pc:docMk/>
            <pc:sldMasterMk cId="0" sldId="2147483648"/>
            <pc:sldLayoutMk cId="0" sldId="2147483652"/>
          </pc:sldLayoutMkLst>
          <pc:spChg chg="add mod">
            <ac:chgData name="Sarah Evans" userId="5c2c90e6-bd37-46b0-abd4-8f7893291862" providerId="ADAL" clId="{6C91FD50-09E7-4158-9047-7D5F352BBE6E}" dt="2024-05-15T04:10:49.134" v="53" actId="20577"/>
            <ac:spMkLst>
              <pc:docMk/>
              <pc:sldMasterMk cId="0" sldId="2147483648"/>
              <pc:sldLayoutMk cId="0" sldId="2147483652"/>
              <ac:spMk id="5" creationId="{5C671CCF-CBBE-9522-BFD5-EBDF57DE2C39}"/>
            </ac:spMkLst>
          </pc:spChg>
          <pc:spChg chg="add mod">
            <ac:chgData name="Sarah Evans" userId="5c2c90e6-bd37-46b0-abd4-8f7893291862" providerId="ADAL" clId="{6C91FD50-09E7-4158-9047-7D5F352BBE6E}" dt="2024-05-15T04:11:39.391" v="67" actId="20577"/>
            <ac:spMkLst>
              <pc:docMk/>
              <pc:sldMasterMk cId="0" sldId="2147483648"/>
              <pc:sldLayoutMk cId="0" sldId="2147483652"/>
              <ac:spMk id="6" creationId="{E168C6E6-A545-3723-8D30-EF43EFAD0597}"/>
            </ac:spMkLst>
          </pc:spChg>
          <pc:spChg chg="add del mod">
            <ac:chgData name="Sarah Evans" userId="5c2c90e6-bd37-46b0-abd4-8f7893291862" providerId="ADAL" clId="{6C91FD50-09E7-4158-9047-7D5F352BBE6E}" dt="2024-05-15T04:11:31.083" v="64" actId="478"/>
            <ac:spMkLst>
              <pc:docMk/>
              <pc:sldMasterMk cId="0" sldId="2147483648"/>
              <pc:sldLayoutMk cId="0" sldId="2147483652"/>
              <ac:spMk id="8" creationId="{4D407F59-3C30-A33B-3118-CD29B8DC2E65}"/>
            </ac:spMkLst>
          </pc:spChg>
          <pc:spChg chg="del">
            <ac:chgData name="Sarah Evans" userId="5c2c90e6-bd37-46b0-abd4-8f7893291862" providerId="ADAL" clId="{6C91FD50-09E7-4158-9047-7D5F352BBE6E}" dt="2024-05-10T06:05:19.111" v="44" actId="478"/>
            <ac:spMkLst>
              <pc:docMk/>
              <pc:sldMasterMk cId="0" sldId="2147483648"/>
              <pc:sldLayoutMk cId="0" sldId="2147483652"/>
              <ac:spMk id="34" creationId="{00000000-0000-0000-0000-000000000000}"/>
            </ac:spMkLst>
          </pc:spChg>
          <pc:spChg chg="del">
            <ac:chgData name="Sarah Evans" userId="5c2c90e6-bd37-46b0-abd4-8f7893291862" providerId="ADAL" clId="{6C91FD50-09E7-4158-9047-7D5F352BBE6E}" dt="2024-05-10T06:05:19.111" v="44" actId="478"/>
            <ac:spMkLst>
              <pc:docMk/>
              <pc:sldMasterMk cId="0" sldId="2147483648"/>
              <pc:sldLayoutMk cId="0" sldId="2147483652"/>
              <ac:spMk id="35" creationId="{00000000-0000-0000-0000-000000000000}"/>
            </ac:spMkLst>
          </pc:spChg>
          <pc:spChg chg="del">
            <ac:chgData name="Sarah Evans" userId="5c2c90e6-bd37-46b0-abd4-8f7893291862" providerId="ADAL" clId="{6C91FD50-09E7-4158-9047-7D5F352BBE6E}" dt="2024-05-10T06:05:19.111" v="44" actId="478"/>
            <ac:spMkLst>
              <pc:docMk/>
              <pc:sldMasterMk cId="0" sldId="2147483648"/>
              <pc:sldLayoutMk cId="0" sldId="2147483652"/>
              <ac:spMk id="37" creationId="{00000000-0000-0000-0000-000000000000}"/>
            </ac:spMkLst>
          </pc:spChg>
          <pc:picChg chg="add mod">
            <ac:chgData name="Sarah Evans" userId="5c2c90e6-bd37-46b0-abd4-8f7893291862" providerId="ADAL" clId="{6C91FD50-09E7-4158-9047-7D5F352BBE6E}" dt="2024-05-10T06:05:33.371" v="45"/>
            <ac:picMkLst>
              <pc:docMk/>
              <pc:sldMasterMk cId="0" sldId="2147483648"/>
              <pc:sldLayoutMk cId="0" sldId="2147483652"/>
              <ac:picMk id="2" creationId="{5F0F40FF-4A0F-65D2-B491-56D3CE9A86DB}"/>
            </ac:picMkLst>
          </pc:picChg>
          <pc:picChg chg="add mod">
            <ac:chgData name="Sarah Evans" userId="5c2c90e6-bd37-46b0-abd4-8f7893291862" providerId="ADAL" clId="{6C91FD50-09E7-4158-9047-7D5F352BBE6E}" dt="2024-05-10T06:05:33.371" v="45"/>
            <ac:picMkLst>
              <pc:docMk/>
              <pc:sldMasterMk cId="0" sldId="2147483648"/>
              <pc:sldLayoutMk cId="0" sldId="2147483652"/>
              <ac:picMk id="3" creationId="{EE33479B-CC92-7572-B0A4-C28FFEA43E82}"/>
            </ac:picMkLst>
          </pc:picChg>
          <pc:picChg chg="add mod">
            <ac:chgData name="Sarah Evans" userId="5c2c90e6-bd37-46b0-abd4-8f7893291862" providerId="ADAL" clId="{6C91FD50-09E7-4158-9047-7D5F352BBE6E}" dt="2024-05-10T06:05:33.371" v="45"/>
            <ac:picMkLst>
              <pc:docMk/>
              <pc:sldMasterMk cId="0" sldId="2147483648"/>
              <pc:sldLayoutMk cId="0" sldId="2147483652"/>
              <ac:picMk id="4" creationId="{06F4711E-BA05-DC6B-769E-70BE7CAB44C9}"/>
            </ac:picMkLst>
          </pc:picChg>
          <pc:picChg chg="del">
            <ac:chgData name="Sarah Evans" userId="5c2c90e6-bd37-46b0-abd4-8f7893291862" providerId="ADAL" clId="{6C91FD50-09E7-4158-9047-7D5F352BBE6E}" dt="2024-05-10T06:05:19.111" v="44" actId="478"/>
            <ac:picMkLst>
              <pc:docMk/>
              <pc:sldMasterMk cId="0" sldId="2147483648"/>
              <pc:sldLayoutMk cId="0" sldId="2147483652"/>
              <ac:picMk id="36" creationId="{00000000-0000-0000-0000-000000000000}"/>
            </ac:picMkLst>
          </pc:picChg>
        </pc:sldLayoutChg>
        <pc:sldLayoutChg chg="addSp delSp modSp mod">
          <pc:chgData name="Sarah Evans" userId="5c2c90e6-bd37-46b0-abd4-8f7893291862" providerId="ADAL" clId="{6C91FD50-09E7-4158-9047-7D5F352BBE6E}" dt="2024-05-16T01:24:30.052" v="2456" actId="6014"/>
          <pc:sldLayoutMkLst>
            <pc:docMk/>
            <pc:sldMasterMk cId="0" sldId="2147483648"/>
            <pc:sldLayoutMk cId="0" sldId="2147483653"/>
          </pc:sldLayoutMkLst>
          <pc:spChg chg="del">
            <ac:chgData name="Sarah Evans" userId="5c2c90e6-bd37-46b0-abd4-8f7893291862" providerId="ADAL" clId="{6C91FD50-09E7-4158-9047-7D5F352BBE6E}" dt="2024-05-16T00:55:04.032" v="2435" actId="478"/>
            <ac:spMkLst>
              <pc:docMk/>
              <pc:sldMasterMk cId="0" sldId="2147483648"/>
              <pc:sldLayoutMk cId="0" sldId="2147483653"/>
              <ac:spMk id="41" creationId="{00000000-0000-0000-0000-000000000000}"/>
            </ac:spMkLst>
          </pc:spChg>
          <pc:spChg chg="del">
            <ac:chgData name="Sarah Evans" userId="5c2c90e6-bd37-46b0-abd4-8f7893291862" providerId="ADAL" clId="{6C91FD50-09E7-4158-9047-7D5F352BBE6E}" dt="2024-05-16T00:55:04.032" v="2435" actId="478"/>
            <ac:spMkLst>
              <pc:docMk/>
              <pc:sldMasterMk cId="0" sldId="2147483648"/>
              <pc:sldLayoutMk cId="0" sldId="2147483653"/>
              <ac:spMk id="42" creationId="{00000000-0000-0000-0000-000000000000}"/>
            </ac:spMkLst>
          </pc:spChg>
          <pc:spChg chg="del">
            <ac:chgData name="Sarah Evans" userId="5c2c90e6-bd37-46b0-abd4-8f7893291862" providerId="ADAL" clId="{6C91FD50-09E7-4158-9047-7D5F352BBE6E}" dt="2024-05-16T00:55:04.032" v="2435" actId="478"/>
            <ac:spMkLst>
              <pc:docMk/>
              <pc:sldMasterMk cId="0" sldId="2147483648"/>
              <pc:sldLayoutMk cId="0" sldId="2147483653"/>
              <ac:spMk id="43" creationId="{00000000-0000-0000-0000-000000000000}"/>
            </ac:spMkLst>
          </pc:spChg>
          <pc:spChg chg="del">
            <ac:chgData name="Sarah Evans" userId="5c2c90e6-bd37-46b0-abd4-8f7893291862" providerId="ADAL" clId="{6C91FD50-09E7-4158-9047-7D5F352BBE6E}" dt="2024-05-16T00:55:04.032" v="2435" actId="478"/>
            <ac:spMkLst>
              <pc:docMk/>
              <pc:sldMasterMk cId="0" sldId="2147483648"/>
              <pc:sldLayoutMk cId="0" sldId="2147483653"/>
              <ac:spMk id="44" creationId="{00000000-0000-0000-0000-000000000000}"/>
            </ac:spMkLst>
          </pc:spChg>
          <pc:picChg chg="add mod">
            <ac:chgData name="Sarah Evans" userId="5c2c90e6-bd37-46b0-abd4-8f7893291862" providerId="ADAL" clId="{6C91FD50-09E7-4158-9047-7D5F352BBE6E}" dt="2024-05-16T01:17:49.730" v="2453"/>
            <ac:picMkLst>
              <pc:docMk/>
              <pc:sldMasterMk cId="0" sldId="2147483648"/>
              <pc:sldLayoutMk cId="0" sldId="2147483653"/>
              <ac:picMk id="6" creationId="{5306C83B-DEA7-3047-A3DF-30EC9014FFAA}"/>
            </ac:picMkLst>
          </pc:picChg>
          <pc:picChg chg="del">
            <ac:chgData name="Sarah Evans" userId="5c2c90e6-bd37-46b0-abd4-8f7893291862" providerId="ADAL" clId="{6C91FD50-09E7-4158-9047-7D5F352BBE6E}" dt="2024-05-16T00:55:04.032" v="2435" actId="478"/>
            <ac:picMkLst>
              <pc:docMk/>
              <pc:sldMasterMk cId="0" sldId="2147483648"/>
              <pc:sldLayoutMk cId="0" sldId="2147483653"/>
              <ac:picMk id="39" creationId="{00000000-0000-0000-0000-000000000000}"/>
            </ac:picMkLst>
          </pc:picChg>
          <pc:picChg chg="del">
            <ac:chgData name="Sarah Evans" userId="5c2c90e6-bd37-46b0-abd4-8f7893291862" providerId="ADAL" clId="{6C91FD50-09E7-4158-9047-7D5F352BBE6E}" dt="2024-05-16T00:55:04.032" v="2435" actId="478"/>
            <ac:picMkLst>
              <pc:docMk/>
              <pc:sldMasterMk cId="0" sldId="2147483648"/>
              <pc:sldLayoutMk cId="0" sldId="2147483653"/>
              <ac:picMk id="40" creationId="{00000000-0000-0000-0000-000000000000}"/>
            </ac:picMkLst>
          </pc:picChg>
          <pc:picChg chg="del">
            <ac:chgData name="Sarah Evans" userId="5c2c90e6-bd37-46b0-abd4-8f7893291862" providerId="ADAL" clId="{6C91FD50-09E7-4158-9047-7D5F352BBE6E}" dt="2024-05-16T00:55:04.032" v="2435" actId="478"/>
            <ac:picMkLst>
              <pc:docMk/>
              <pc:sldMasterMk cId="0" sldId="2147483648"/>
              <pc:sldLayoutMk cId="0" sldId="2147483653"/>
              <ac:picMk id="45" creationId="{00000000-0000-0000-0000-000000000000}"/>
            </ac:picMkLst>
          </pc:picChg>
        </pc:sldLayoutChg>
        <pc:sldLayoutChg chg="delSp mod">
          <pc:chgData name="Sarah Evans" userId="5c2c90e6-bd37-46b0-abd4-8f7893291862" providerId="ADAL" clId="{6C91FD50-09E7-4158-9047-7D5F352BBE6E}" dt="2024-05-16T00:55:09.426" v="2436" actId="478"/>
          <pc:sldLayoutMkLst>
            <pc:docMk/>
            <pc:sldMasterMk cId="0" sldId="2147483648"/>
            <pc:sldLayoutMk cId="0" sldId="2147483654"/>
          </pc:sldLayoutMkLst>
          <pc:spChg chg="del">
            <ac:chgData name="Sarah Evans" userId="5c2c90e6-bd37-46b0-abd4-8f7893291862" providerId="ADAL" clId="{6C91FD50-09E7-4158-9047-7D5F352BBE6E}" dt="2024-05-16T00:55:09.426" v="2436" actId="478"/>
            <ac:spMkLst>
              <pc:docMk/>
              <pc:sldMasterMk cId="0" sldId="2147483648"/>
              <pc:sldLayoutMk cId="0" sldId="2147483654"/>
              <ac:spMk id="49" creationId="{00000000-0000-0000-0000-000000000000}"/>
            </ac:spMkLst>
          </pc:spChg>
          <pc:spChg chg="del">
            <ac:chgData name="Sarah Evans" userId="5c2c90e6-bd37-46b0-abd4-8f7893291862" providerId="ADAL" clId="{6C91FD50-09E7-4158-9047-7D5F352BBE6E}" dt="2024-05-16T00:55:09.426" v="2436" actId="478"/>
            <ac:spMkLst>
              <pc:docMk/>
              <pc:sldMasterMk cId="0" sldId="2147483648"/>
              <pc:sldLayoutMk cId="0" sldId="2147483654"/>
              <ac:spMk id="50" creationId="{00000000-0000-0000-0000-000000000000}"/>
            </ac:spMkLst>
          </pc:spChg>
          <pc:spChg chg="del">
            <ac:chgData name="Sarah Evans" userId="5c2c90e6-bd37-46b0-abd4-8f7893291862" providerId="ADAL" clId="{6C91FD50-09E7-4158-9047-7D5F352BBE6E}" dt="2024-05-16T00:55:09.426" v="2436" actId="478"/>
            <ac:spMkLst>
              <pc:docMk/>
              <pc:sldMasterMk cId="0" sldId="2147483648"/>
              <pc:sldLayoutMk cId="0" sldId="2147483654"/>
              <ac:spMk id="51" creationId="{00000000-0000-0000-0000-000000000000}"/>
            </ac:spMkLst>
          </pc:spChg>
          <pc:spChg chg="del">
            <ac:chgData name="Sarah Evans" userId="5c2c90e6-bd37-46b0-abd4-8f7893291862" providerId="ADAL" clId="{6C91FD50-09E7-4158-9047-7D5F352BBE6E}" dt="2024-05-16T00:55:09.426" v="2436" actId="478"/>
            <ac:spMkLst>
              <pc:docMk/>
              <pc:sldMasterMk cId="0" sldId="2147483648"/>
              <pc:sldLayoutMk cId="0" sldId="2147483654"/>
              <ac:spMk id="53" creationId="{00000000-0000-0000-0000-000000000000}"/>
            </ac:spMkLst>
          </pc:spChg>
          <pc:picChg chg="del">
            <ac:chgData name="Sarah Evans" userId="5c2c90e6-bd37-46b0-abd4-8f7893291862" providerId="ADAL" clId="{6C91FD50-09E7-4158-9047-7D5F352BBE6E}" dt="2024-05-16T00:55:09.426" v="2436" actId="478"/>
            <ac:picMkLst>
              <pc:docMk/>
              <pc:sldMasterMk cId="0" sldId="2147483648"/>
              <pc:sldLayoutMk cId="0" sldId="2147483654"/>
              <ac:picMk id="47" creationId="{00000000-0000-0000-0000-000000000000}"/>
            </ac:picMkLst>
          </pc:picChg>
          <pc:picChg chg="del">
            <ac:chgData name="Sarah Evans" userId="5c2c90e6-bd37-46b0-abd4-8f7893291862" providerId="ADAL" clId="{6C91FD50-09E7-4158-9047-7D5F352BBE6E}" dt="2024-05-16T00:55:09.426" v="2436" actId="478"/>
            <ac:picMkLst>
              <pc:docMk/>
              <pc:sldMasterMk cId="0" sldId="2147483648"/>
              <pc:sldLayoutMk cId="0" sldId="2147483654"/>
              <ac:picMk id="48" creationId="{00000000-0000-0000-0000-000000000000}"/>
            </ac:picMkLst>
          </pc:picChg>
          <pc:picChg chg="del">
            <ac:chgData name="Sarah Evans" userId="5c2c90e6-bd37-46b0-abd4-8f7893291862" providerId="ADAL" clId="{6C91FD50-09E7-4158-9047-7D5F352BBE6E}" dt="2024-05-16T00:55:09.426" v="2436" actId="478"/>
            <ac:picMkLst>
              <pc:docMk/>
              <pc:sldMasterMk cId="0" sldId="2147483648"/>
              <pc:sldLayoutMk cId="0" sldId="2147483654"/>
              <ac:picMk id="52"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85B253-8BCD-B0CA-8F28-265ED68CA5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0835A6C-7A78-E99F-E06A-12105A73C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0B0DDF-8CE0-4632-8E28-BD71DF173B71}" type="datetimeFigureOut">
              <a:rPr lang="en-AU" smtClean="0"/>
              <a:t>16/05/2024</a:t>
            </a:fld>
            <a:endParaRPr lang="en-AU"/>
          </a:p>
        </p:txBody>
      </p:sp>
      <p:sp>
        <p:nvSpPr>
          <p:cNvPr id="4" name="Footer Placeholder 3">
            <a:extLst>
              <a:ext uri="{FF2B5EF4-FFF2-40B4-BE49-F238E27FC236}">
                <a16:creationId xmlns:a16="http://schemas.microsoft.com/office/drawing/2014/main" id="{F3FE692E-8BB9-A9C7-0E20-3A8EC9B806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3C1E7215-D025-5194-6BE7-0F7098B26D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B29F04-882B-4DF7-A391-967EF24CD4F0}" type="slidenum">
              <a:rPr lang="en-AU" smtClean="0"/>
              <a:t>‹#›</a:t>
            </a:fld>
            <a:endParaRPr lang="en-AU"/>
          </a:p>
        </p:txBody>
      </p:sp>
    </p:spTree>
    <p:extLst>
      <p:ext uri="{BB962C8B-B14F-4D97-AF65-F5344CB8AC3E}">
        <p14:creationId xmlns:p14="http://schemas.microsoft.com/office/powerpoint/2010/main" val="3451384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 </a:t>
            </a:r>
            <a:r>
              <a:rPr lang="en-US">
                <a:solidFill>
                  <a:srgbClr val="FF0000"/>
                </a:solidFill>
              </a:rPr>
              <a:t>Yes we could definitely upload as a factsheet or link </a:t>
            </a:r>
            <a:endParaRPr>
              <a:solidFill>
                <a:srgbClr val="FF0000"/>
              </a:solidFill>
            </a:endParaRPr>
          </a:p>
        </p:txBody>
      </p:sp>
      <p:sp>
        <p:nvSpPr>
          <p:cNvPr id="230" name="Google Shape;23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a:t>
            </a:r>
            <a:endParaRPr/>
          </a:p>
        </p:txBody>
      </p:sp>
      <p:sp>
        <p:nvSpPr>
          <p:cNvPr id="241" name="Google Shape;24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slide if you’d like to share a personalised Acknowledgement of Country</a:t>
            </a:r>
            <a:endParaRPr/>
          </a:p>
        </p:txBody>
      </p:sp>
      <p:sp>
        <p:nvSpPr>
          <p:cNvPr id="64" name="Google Shape;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a:t>
            </a:r>
            <a:endParaRPr/>
          </a:p>
        </p:txBody>
      </p:sp>
      <p:sp>
        <p:nvSpPr>
          <p:cNvPr id="251" name="Google Shape;2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a:t>
            </a:r>
            <a:endParaRPr/>
          </a:p>
        </p:txBody>
      </p:sp>
      <p:sp>
        <p:nvSpPr>
          <p:cNvPr id="275" name="Google Shape;27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a:t>
            </a:r>
            <a:endParaRPr/>
          </a:p>
        </p:txBody>
      </p:sp>
      <p:sp>
        <p:nvSpPr>
          <p:cNvPr id="287" name="Google Shape;28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just something potentially we could use as well… </a:t>
            </a:r>
            <a:endParaRPr/>
          </a:p>
        </p:txBody>
      </p:sp>
      <p:sp>
        <p:nvSpPr>
          <p:cNvPr id="299" name="Google Shape;29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slide if you’d like to share a personalised Acknowledgement of Country</a:t>
            </a:r>
            <a:endParaRPr/>
          </a:p>
        </p:txBody>
      </p:sp>
      <p:sp>
        <p:nvSpPr>
          <p:cNvPr id="64" name="Google Shape;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60118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d061aac4b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2d061aac4b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latin typeface="Arial"/>
                <a:ea typeface="Arial"/>
                <a:cs typeface="Arial"/>
                <a:sym typeface="Arial"/>
              </a:rPr>
              <a:t>(health and hygiene, flora and fauna/biodiversity, farming/agriculture/food production and security, leisure/social/wellbeing, industry etc)</a:t>
            </a:r>
            <a:endParaRPr sz="1700">
              <a:latin typeface="Arial"/>
              <a:ea typeface="Arial"/>
              <a:cs typeface="Arial"/>
              <a:sym typeface="Arial"/>
            </a:endParaRPr>
          </a:p>
        </p:txBody>
      </p:sp>
      <p:sp>
        <p:nvSpPr>
          <p:cNvPr id="117" name="Google Shape;1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Front">
    <p:bg>
      <p:bgPr>
        <a:solidFill>
          <a:schemeClr val="bg1"/>
        </a:solidFill>
        <a:effectLst/>
      </p:bgPr>
    </p:bg>
    <p:spTree>
      <p:nvGrpSpPr>
        <p:cNvPr id="1" name="Shape 15"/>
        <p:cNvGrpSpPr/>
        <p:nvPr/>
      </p:nvGrpSpPr>
      <p:grpSpPr>
        <a:xfrm>
          <a:off x="0" y="0"/>
          <a:ext cx="0" cy="0"/>
          <a:chOff x="0" y="0"/>
          <a:chExt cx="0" cy="0"/>
        </a:xfrm>
      </p:grpSpPr>
      <p:pic>
        <p:nvPicPr>
          <p:cNvPr id="2" name="Picture 1" descr="A person pouring water into a glass&#10;&#10;Description automatically generated">
            <a:extLst>
              <a:ext uri="{FF2B5EF4-FFF2-40B4-BE49-F238E27FC236}">
                <a16:creationId xmlns:a16="http://schemas.microsoft.com/office/drawing/2014/main" id="{C77876BD-8DF5-AE46-7CBA-8E7CED8D812E}"/>
              </a:ext>
            </a:extLst>
          </p:cNvPr>
          <p:cNvPicPr>
            <a:picLocks noChangeAspect="1"/>
          </p:cNvPicPr>
          <p:nvPr userDrawn="1"/>
        </p:nvPicPr>
        <p:blipFill>
          <a:blip r:embed="rId2"/>
          <a:stretch>
            <a:fillRect/>
          </a:stretch>
        </p:blipFill>
        <p:spPr>
          <a:xfrm>
            <a:off x="0" y="0"/>
            <a:ext cx="12192000" cy="68732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orner" userDrawn="1">
  <p:cSld name="End slide">
    <p:spTree>
      <p:nvGrpSpPr>
        <p:cNvPr id="1" name="Shape 19"/>
        <p:cNvGrpSpPr/>
        <p:nvPr/>
      </p:nvGrpSpPr>
      <p:grpSpPr>
        <a:xfrm>
          <a:off x="0" y="0"/>
          <a:ext cx="0" cy="0"/>
          <a:chOff x="0" y="0"/>
          <a:chExt cx="0" cy="0"/>
        </a:xfrm>
      </p:grpSpPr>
      <p:pic>
        <p:nvPicPr>
          <p:cNvPr id="4" name="Picture 3" descr="A hand pouring water into a glass&#10;&#10;Description automatically generated">
            <a:extLst>
              <a:ext uri="{FF2B5EF4-FFF2-40B4-BE49-F238E27FC236}">
                <a16:creationId xmlns:a16="http://schemas.microsoft.com/office/drawing/2014/main" id="{3E8DD086-8D1E-AF5F-9DE8-C962728CC6B1}"/>
              </a:ext>
            </a:extLst>
          </p:cNvPr>
          <p:cNvPicPr>
            <a:picLocks noChangeAspect="1"/>
          </p:cNvPicPr>
          <p:nvPr userDrawn="1"/>
        </p:nvPicPr>
        <p:blipFill rotWithShape="1">
          <a:blip r:embed="rId2"/>
          <a:srcRect t="17586" b="8849"/>
          <a:stretch/>
        </p:blipFill>
        <p:spPr>
          <a:xfrm>
            <a:off x="0" y="0"/>
            <a:ext cx="12192000" cy="6858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9C268202-D309-3217-6543-64F813062A07}"/>
              </a:ext>
            </a:extLst>
          </p:cNvPr>
          <p:cNvPicPr>
            <a:picLocks noChangeAspect="1"/>
          </p:cNvPicPr>
          <p:nvPr userDrawn="1"/>
        </p:nvPicPr>
        <p:blipFill rotWithShape="1">
          <a:blip r:embed="rId3"/>
          <a:srcRect t="37823" b="31779"/>
          <a:stretch/>
        </p:blipFill>
        <p:spPr>
          <a:xfrm>
            <a:off x="7594533" y="6162259"/>
            <a:ext cx="3023622" cy="437324"/>
          </a:xfrm>
          <a:prstGeom prst="rect">
            <a:avLst/>
          </a:prstGeom>
        </p:spPr>
      </p:pic>
      <p:pic>
        <p:nvPicPr>
          <p:cNvPr id="6" name="Picture 5" descr="A logo of a boat&#10;&#10;Description automatically generated">
            <a:extLst>
              <a:ext uri="{FF2B5EF4-FFF2-40B4-BE49-F238E27FC236}">
                <a16:creationId xmlns:a16="http://schemas.microsoft.com/office/drawing/2014/main" id="{40651C84-4728-9618-EA08-67383EC3E0E0}"/>
              </a:ext>
            </a:extLst>
          </p:cNvPr>
          <p:cNvPicPr>
            <a:picLocks noChangeAspect="1"/>
          </p:cNvPicPr>
          <p:nvPr userDrawn="1"/>
        </p:nvPicPr>
        <p:blipFill rotWithShape="1">
          <a:blip r:embed="rId4"/>
          <a:srcRect l="14429" t="-465" r="10828" b="28331"/>
          <a:stretch/>
        </p:blipFill>
        <p:spPr>
          <a:xfrm>
            <a:off x="7767731" y="4689282"/>
            <a:ext cx="3082203" cy="1415332"/>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C8791AF1-F635-B0FC-6428-E33B02331F28}"/>
              </a:ext>
            </a:extLst>
          </p:cNvPr>
          <p:cNvPicPr>
            <a:picLocks noChangeAspect="1"/>
          </p:cNvPicPr>
          <p:nvPr userDrawn="1"/>
        </p:nvPicPr>
        <p:blipFill rotWithShape="1">
          <a:blip r:embed="rId5"/>
          <a:srcRect l="13271" t="21122" r="12045" b="50000"/>
          <a:stretch/>
        </p:blipFill>
        <p:spPr>
          <a:xfrm>
            <a:off x="524092" y="477385"/>
            <a:ext cx="2052128" cy="3775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imple" userDrawn="1">
  <p:cSld name="Internal Template">
    <p:spTree>
      <p:nvGrpSpPr>
        <p:cNvPr id="1" name="Shape 33"/>
        <p:cNvGrpSpPr/>
        <p:nvPr/>
      </p:nvGrpSpPr>
      <p:grpSpPr>
        <a:xfrm>
          <a:off x="0" y="0"/>
          <a:ext cx="0" cy="0"/>
          <a:chOff x="0" y="0"/>
          <a:chExt cx="0" cy="0"/>
        </a:xfrm>
      </p:grpSpPr>
      <p:pic>
        <p:nvPicPr>
          <p:cNvPr id="2" name="Picture 1" descr="A blue and white curved object&#10;&#10;Description automatically generated">
            <a:extLst>
              <a:ext uri="{FF2B5EF4-FFF2-40B4-BE49-F238E27FC236}">
                <a16:creationId xmlns:a16="http://schemas.microsoft.com/office/drawing/2014/main" id="{5F0F40FF-4A0F-65D2-B491-56D3CE9A86DB}"/>
              </a:ext>
            </a:extLst>
          </p:cNvPr>
          <p:cNvPicPr>
            <a:picLocks noChangeAspect="1"/>
          </p:cNvPicPr>
          <p:nvPr userDrawn="1"/>
        </p:nvPicPr>
        <p:blipFill rotWithShape="1">
          <a:blip r:embed="rId2"/>
          <a:srcRect t="10087"/>
          <a:stretch/>
        </p:blipFill>
        <p:spPr>
          <a:xfrm>
            <a:off x="1" y="0"/>
            <a:ext cx="584657" cy="1277938"/>
          </a:xfrm>
          <a:prstGeom prst="rect">
            <a:avLst/>
          </a:prstGeom>
        </p:spPr>
      </p:pic>
      <p:pic>
        <p:nvPicPr>
          <p:cNvPr id="3" name="Picture 2" descr="A blue and white rectangular sign&#10;&#10;Description automatically generated">
            <a:extLst>
              <a:ext uri="{FF2B5EF4-FFF2-40B4-BE49-F238E27FC236}">
                <a16:creationId xmlns:a16="http://schemas.microsoft.com/office/drawing/2014/main" id="{EE33479B-CC92-7572-B0A4-C28FFEA43E82}"/>
              </a:ext>
            </a:extLst>
          </p:cNvPr>
          <p:cNvPicPr>
            <a:picLocks noChangeAspect="1"/>
          </p:cNvPicPr>
          <p:nvPr userDrawn="1"/>
        </p:nvPicPr>
        <p:blipFill rotWithShape="1">
          <a:blip r:embed="rId3"/>
          <a:srcRect t="33751" b="39611"/>
          <a:stretch/>
        </p:blipFill>
        <p:spPr>
          <a:xfrm>
            <a:off x="9767107" y="202953"/>
            <a:ext cx="2069975" cy="236026"/>
          </a:xfrm>
          <a:prstGeom prst="rect">
            <a:avLst/>
          </a:prstGeom>
        </p:spPr>
      </p:pic>
      <p:pic>
        <p:nvPicPr>
          <p:cNvPr id="4" name="Picture 3">
            <a:extLst>
              <a:ext uri="{FF2B5EF4-FFF2-40B4-BE49-F238E27FC236}">
                <a16:creationId xmlns:a16="http://schemas.microsoft.com/office/drawing/2014/main" id="{06F4711E-BA05-DC6B-769E-70BE7CAB44C9}"/>
              </a:ext>
            </a:extLst>
          </p:cNvPr>
          <p:cNvPicPr>
            <a:picLocks noChangeAspect="1"/>
          </p:cNvPicPr>
          <p:nvPr userDrawn="1"/>
        </p:nvPicPr>
        <p:blipFill>
          <a:blip r:embed="rId4"/>
          <a:stretch>
            <a:fillRect/>
          </a:stretch>
        </p:blipFill>
        <p:spPr>
          <a:xfrm>
            <a:off x="0" y="5527343"/>
            <a:ext cx="12192000" cy="1338755"/>
          </a:xfrm>
          <a:prstGeom prst="rect">
            <a:avLst/>
          </a:prstGeom>
        </p:spPr>
      </p:pic>
      <p:sp>
        <p:nvSpPr>
          <p:cNvPr id="5" name="Google Shape;255;g2d05c5a6c36_0_0">
            <a:extLst>
              <a:ext uri="{FF2B5EF4-FFF2-40B4-BE49-F238E27FC236}">
                <a16:creationId xmlns:a16="http://schemas.microsoft.com/office/drawing/2014/main" id="{5C671CCF-CBBE-9522-BFD5-EBDF57DE2C39}"/>
              </a:ext>
            </a:extLst>
          </p:cNvPr>
          <p:cNvSpPr txBox="1"/>
          <p:nvPr userDrawn="1"/>
        </p:nvSpPr>
        <p:spPr>
          <a:xfrm>
            <a:off x="9608798" y="477369"/>
            <a:ext cx="2112279"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800" b="1" i="0" u="none" strike="noStrike" cap="none" dirty="0">
                <a:solidFill>
                  <a:srgbClr val="14314E"/>
                </a:solidFill>
                <a:latin typeface="Arial"/>
                <a:ea typeface="Arial"/>
                <a:cs typeface="Arial"/>
                <a:sym typeface="Arial"/>
              </a:rPr>
              <a:t>Secondary Activity: 9-10</a:t>
            </a:r>
            <a:endParaRPr sz="800" b="0" i="0" u="none" strike="noStrike" cap="none" dirty="0">
              <a:solidFill>
                <a:srgbClr val="14314E"/>
              </a:solidFill>
              <a:latin typeface="Arial"/>
              <a:ea typeface="Arial"/>
              <a:cs typeface="Arial"/>
              <a:sym typeface="Arial"/>
            </a:endParaRPr>
          </a:p>
        </p:txBody>
      </p:sp>
      <p:sp>
        <p:nvSpPr>
          <p:cNvPr id="6" name="Google Shape;252;g2d05c5a6c36_0_0">
            <a:extLst>
              <a:ext uri="{FF2B5EF4-FFF2-40B4-BE49-F238E27FC236}">
                <a16:creationId xmlns:a16="http://schemas.microsoft.com/office/drawing/2014/main" id="{E168C6E6-A545-3723-8D30-EF43EFAD0597}"/>
              </a:ext>
            </a:extLst>
          </p:cNvPr>
          <p:cNvSpPr txBox="1">
            <a:spLocks/>
          </p:cNvSpPr>
          <p:nvPr userDrawn="1"/>
        </p:nvSpPr>
        <p:spPr>
          <a:xfrm>
            <a:off x="576999" y="134713"/>
            <a:ext cx="6140892" cy="671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1"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Black"/>
              <a:buNone/>
              <a:tabLst/>
              <a:defRPr/>
            </a:pPr>
            <a:r>
              <a:rPr lang="en-AU" sz="1050" dirty="0">
                <a:solidFill>
                  <a:srgbClr val="14314E"/>
                </a:solidFill>
                <a:latin typeface="+mj-lt"/>
                <a:ea typeface="Arial"/>
                <a:cs typeface="Arial"/>
                <a:sym typeface="Arial"/>
              </a:rPr>
              <a:t>Year 9-10: Geography</a:t>
            </a:r>
          </a:p>
          <a:p>
            <a:pPr marL="0" marR="0" lvl="0" indent="0" algn="l" defTabSz="914400" rtl="0" eaLnBrk="1" fontAlgn="auto" latinLnBrk="0" hangingPunct="1">
              <a:lnSpc>
                <a:spcPct val="100000"/>
              </a:lnSpc>
              <a:spcBef>
                <a:spcPts val="0"/>
              </a:spcBef>
              <a:spcAft>
                <a:spcPts val="0"/>
              </a:spcAft>
              <a:buClr>
                <a:schemeClr val="dk1"/>
              </a:buClr>
              <a:buSzPts val="1100"/>
              <a:buFont typeface="Arial Black"/>
              <a:buNone/>
              <a:tabLst/>
              <a:defRPr/>
            </a:pPr>
            <a:r>
              <a:rPr lang="en-US" sz="1050" b="1" i="0" u="none" strike="noStrike" cap="none" dirty="0">
                <a:solidFill>
                  <a:srgbClr val="14314E"/>
                </a:solidFill>
                <a:latin typeface="Arial"/>
                <a:ea typeface="Arial"/>
                <a:cs typeface="Arial"/>
                <a:sym typeface="Arial"/>
              </a:rPr>
              <a:t>Sustainable ecosystem services and Integrated Water Management</a:t>
            </a:r>
          </a:p>
          <a:p>
            <a:pPr>
              <a:lnSpc>
                <a:spcPct val="100000"/>
              </a:lnSpc>
              <a:buClr>
                <a:schemeClr val="dk1"/>
              </a:buClr>
              <a:buSzPts val="1100"/>
            </a:pPr>
            <a:endParaRPr lang="en-AU" sz="1050" dirty="0">
              <a:solidFill>
                <a:srgbClr val="14314E"/>
              </a:solidFill>
              <a:latin typeface="+mj-lt"/>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ute" userDrawn="1">
  <p:cSld name="Acknowledgement Template">
    <p:spTree>
      <p:nvGrpSpPr>
        <p:cNvPr id="1" name="Shape 38"/>
        <p:cNvGrpSpPr/>
        <p:nvPr/>
      </p:nvGrpSpPr>
      <p:grpSpPr>
        <a:xfrm>
          <a:off x="0" y="0"/>
          <a:ext cx="0" cy="0"/>
          <a:chOff x="0" y="0"/>
          <a:chExt cx="0" cy="0"/>
        </a:xfrm>
      </p:grpSpPr>
      <p:pic>
        <p:nvPicPr>
          <p:cNvPr id="6" name="Picture 5" descr="A blue and white pattern">
            <a:extLst>
              <a:ext uri="{FF2B5EF4-FFF2-40B4-BE49-F238E27FC236}">
                <a16:creationId xmlns:a16="http://schemas.microsoft.com/office/drawing/2014/main" id="{5306C83B-DEA7-3047-A3DF-30EC9014FFAA}"/>
              </a:ext>
            </a:extLst>
          </p:cNvPr>
          <p:cNvPicPr>
            <a:picLocks noChangeAspect="1"/>
          </p:cNvPicPr>
          <p:nvPr userDrawn="1"/>
        </p:nvPicPr>
        <p:blipFill rotWithShape="1">
          <a:blip r:embed="rId2"/>
          <a:srcRect t="7378" b="7378"/>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navy - Portland wind turbine" userDrawn="1">
  <p:cSld name="Photo navy - Portland wind turbine">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D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98D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dcceew.gov.au/environment/biodiversity/publications/ecosystem-services-key-concepts-and-applica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video" Target="https://www.youtube.com/embed/vAjuYBzu4TI?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www.water.vic.gov.au/our-programs/integrated-water-management#:~:text=Integrated%20Water%20Management%20(IWM)%20is,environmental%20health%20and%20urban%20amenit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wannonwater.com.au/wp-content/uploads/2024/05/Warrnambool-College-Roof-Water-Harvesting-System-Fact-Sheet.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www.wannonwater.com.au/community-and-environment/projects-and-initiatives/brierly-basin-floating-solar-array/" TargetMode="External"/><Relationship Id="rId4" Type="http://schemas.openxmlformats.org/officeDocument/2006/relationships/hyperlink" Target="https://www.wannonwater.com.au/water-and-sewage/where-your-water-comes-from/roof-water-harvesting-syste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wannonwater.com.au/wp-content/uploads/2024/05/Hamilton-Integrated-Water-Management-Pla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www.unwater.org/water-facts/water-and-ecosystem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Google Shape;214;p1">
            <a:extLst>
              <a:ext uri="{FF2B5EF4-FFF2-40B4-BE49-F238E27FC236}">
                <a16:creationId xmlns:a16="http://schemas.microsoft.com/office/drawing/2014/main" id="{15B8CE54-072E-3EA3-1D8B-189330930C40}"/>
              </a:ext>
            </a:extLst>
          </p:cNvPr>
          <p:cNvSpPr txBox="1"/>
          <p:nvPr/>
        </p:nvSpPr>
        <p:spPr>
          <a:xfrm>
            <a:off x="673800" y="1971760"/>
            <a:ext cx="4499779" cy="67627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lt1"/>
              </a:buClr>
              <a:buSzPts val="4000"/>
              <a:buFont typeface="Calibri"/>
              <a:buNone/>
            </a:pPr>
            <a:r>
              <a:rPr lang="en-US" sz="2600" b="1" i="0" u="none" strike="noStrike" cap="none" dirty="0">
                <a:solidFill>
                  <a:srgbClr val="14314E"/>
                </a:solidFill>
                <a:latin typeface="+mj-lt"/>
                <a:ea typeface="Arial"/>
                <a:cs typeface="Arial"/>
                <a:sym typeface="Arial"/>
              </a:rPr>
              <a:t>Year 9-10: Geography</a:t>
            </a:r>
          </a:p>
        </p:txBody>
      </p:sp>
      <p:sp>
        <p:nvSpPr>
          <p:cNvPr id="3" name="Google Shape;214;p1">
            <a:extLst>
              <a:ext uri="{FF2B5EF4-FFF2-40B4-BE49-F238E27FC236}">
                <a16:creationId xmlns:a16="http://schemas.microsoft.com/office/drawing/2014/main" id="{04C1FE9E-A2BA-67B9-5165-A1506D68B96E}"/>
              </a:ext>
            </a:extLst>
          </p:cNvPr>
          <p:cNvSpPr txBox="1"/>
          <p:nvPr/>
        </p:nvSpPr>
        <p:spPr>
          <a:xfrm>
            <a:off x="673799" y="2648035"/>
            <a:ext cx="5422201" cy="1019090"/>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0"/>
              </a:spcBef>
              <a:spcAft>
                <a:spcPts val="0"/>
              </a:spcAft>
              <a:buClr>
                <a:schemeClr val="lt1"/>
              </a:buClr>
              <a:buSzPts val="4800"/>
              <a:buFont typeface="Arial"/>
              <a:buNone/>
            </a:pPr>
            <a:r>
              <a:rPr lang="en-US" sz="2200" b="1" i="0" u="none" strike="noStrike" cap="none" dirty="0">
                <a:solidFill>
                  <a:srgbClr val="14314E"/>
                </a:solidFill>
                <a:latin typeface="Arial"/>
                <a:ea typeface="Arial"/>
                <a:cs typeface="Arial"/>
                <a:sym typeface="Arial"/>
              </a:rPr>
              <a:t>Sustainable ecosystem services and </a:t>
            </a:r>
            <a:br>
              <a:rPr lang="en-US" sz="2200" b="1" i="0" u="none" strike="noStrike" cap="none" dirty="0">
                <a:solidFill>
                  <a:srgbClr val="14314E"/>
                </a:solidFill>
                <a:latin typeface="Arial"/>
                <a:ea typeface="Arial"/>
                <a:cs typeface="Arial"/>
                <a:sym typeface="Arial"/>
              </a:rPr>
            </a:br>
            <a:r>
              <a:rPr lang="en-US" sz="2200" b="1" i="0" u="none" strike="noStrike" cap="none" dirty="0">
                <a:solidFill>
                  <a:srgbClr val="14314E"/>
                </a:solidFill>
                <a:latin typeface="Arial"/>
                <a:ea typeface="Arial"/>
                <a:cs typeface="Arial"/>
                <a:sym typeface="Arial"/>
              </a:rPr>
              <a:t>Integrated Water Management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Google Shape;79;p4">
            <a:extLst>
              <a:ext uri="{FF2B5EF4-FFF2-40B4-BE49-F238E27FC236}">
                <a16:creationId xmlns:a16="http://schemas.microsoft.com/office/drawing/2014/main" id="{E9D7F940-4267-88D6-939D-389D61F53943}"/>
              </a:ext>
            </a:extLst>
          </p:cNvPr>
          <p:cNvSpPr txBox="1">
            <a:spLocks/>
          </p:cNvSpPr>
          <p:nvPr/>
        </p:nvSpPr>
        <p:spPr>
          <a:xfrm>
            <a:off x="678544" y="794597"/>
            <a:ext cx="4208767"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Urban</a:t>
            </a:r>
            <a:endParaRPr lang="en-AU" dirty="0">
              <a:sym typeface="Arial"/>
            </a:endParaRPr>
          </a:p>
        </p:txBody>
      </p:sp>
      <p:sp>
        <p:nvSpPr>
          <p:cNvPr id="8" name="Google Shape;79;p4">
            <a:extLst>
              <a:ext uri="{FF2B5EF4-FFF2-40B4-BE49-F238E27FC236}">
                <a16:creationId xmlns:a16="http://schemas.microsoft.com/office/drawing/2014/main" id="{07F89DD4-258C-9B99-181F-8074432FB14D}"/>
              </a:ext>
            </a:extLst>
          </p:cNvPr>
          <p:cNvSpPr txBox="1">
            <a:spLocks/>
          </p:cNvSpPr>
          <p:nvPr/>
        </p:nvSpPr>
        <p:spPr>
          <a:xfrm>
            <a:off x="678545" y="1461239"/>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Water</a:t>
            </a:r>
            <a:endParaRPr lang="en-AU" sz="4200" b="0" i="0" u="none" strike="noStrike" cap="none" dirty="0">
              <a:solidFill>
                <a:srgbClr val="14314E"/>
              </a:solidFill>
              <a:latin typeface="Arial Black" panose="020B0A04020102020204" pitchFamily="34" charset="0"/>
              <a:sym typeface="Arial"/>
            </a:endParaRPr>
          </a:p>
        </p:txBody>
      </p:sp>
      <p:sp>
        <p:nvSpPr>
          <p:cNvPr id="9" name="Google Shape;79;p4">
            <a:extLst>
              <a:ext uri="{FF2B5EF4-FFF2-40B4-BE49-F238E27FC236}">
                <a16:creationId xmlns:a16="http://schemas.microsoft.com/office/drawing/2014/main" id="{A15F3C65-785C-5EA1-3F3E-89CD5598C34D}"/>
              </a:ext>
            </a:extLst>
          </p:cNvPr>
          <p:cNvSpPr txBox="1">
            <a:spLocks/>
          </p:cNvSpPr>
          <p:nvPr/>
        </p:nvSpPr>
        <p:spPr>
          <a:xfrm>
            <a:off x="678545" y="2162907"/>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Cycle</a:t>
            </a:r>
            <a:endParaRPr lang="en-AU" sz="4200" b="0" i="0" u="none" strike="noStrike" cap="none" dirty="0">
              <a:solidFill>
                <a:srgbClr val="14314E"/>
              </a:solidFill>
              <a:latin typeface="Arial Black" panose="020B0A04020102020204" pitchFamily="34" charset="0"/>
              <a:sym typeface="Arial"/>
            </a:endParaRPr>
          </a:p>
        </p:txBody>
      </p:sp>
      <p:pic>
        <p:nvPicPr>
          <p:cNvPr id="11" name="Picture 10" descr="Diagram of water treatment&#10;&#10;Description automatically generated">
            <a:extLst>
              <a:ext uri="{FF2B5EF4-FFF2-40B4-BE49-F238E27FC236}">
                <a16:creationId xmlns:a16="http://schemas.microsoft.com/office/drawing/2014/main" id="{874DAFE3-07AE-8854-8677-E671F9EAB0EA}"/>
              </a:ext>
            </a:extLst>
          </p:cNvPr>
          <p:cNvPicPr>
            <a:picLocks noChangeAspect="1"/>
          </p:cNvPicPr>
          <p:nvPr/>
        </p:nvPicPr>
        <p:blipFill>
          <a:blip r:embed="rId3"/>
          <a:stretch>
            <a:fillRect/>
          </a:stretch>
        </p:blipFill>
        <p:spPr>
          <a:xfrm>
            <a:off x="2936241" y="685850"/>
            <a:ext cx="7119040" cy="50342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4" name="Google Shape;319;p48">
            <a:extLst>
              <a:ext uri="{FF2B5EF4-FFF2-40B4-BE49-F238E27FC236}">
                <a16:creationId xmlns:a16="http://schemas.microsoft.com/office/drawing/2014/main" id="{C39FEDB7-53D5-68A5-6CD4-603FC89D7CF9}"/>
              </a:ext>
            </a:extLst>
          </p:cNvPr>
          <p:cNvPicPr preferRelativeResize="0"/>
          <p:nvPr/>
        </p:nvPicPr>
        <p:blipFill rotWithShape="1">
          <a:blip r:embed="rId3">
            <a:alphaModFix/>
          </a:blip>
          <a:srcRect b="4415"/>
          <a:stretch/>
        </p:blipFill>
        <p:spPr>
          <a:xfrm>
            <a:off x="653826" y="1818289"/>
            <a:ext cx="5008342" cy="3696068"/>
          </a:xfrm>
          <a:prstGeom prst="rect">
            <a:avLst/>
          </a:prstGeom>
          <a:noFill/>
          <a:ln>
            <a:noFill/>
          </a:ln>
        </p:spPr>
      </p:pic>
      <p:sp>
        <p:nvSpPr>
          <p:cNvPr id="7" name="Google Shape;79;p4">
            <a:extLst>
              <a:ext uri="{FF2B5EF4-FFF2-40B4-BE49-F238E27FC236}">
                <a16:creationId xmlns:a16="http://schemas.microsoft.com/office/drawing/2014/main" id="{5F110023-27A7-CDC3-C5DF-0E23553CB17A}"/>
              </a:ext>
            </a:extLst>
          </p:cNvPr>
          <p:cNvSpPr txBox="1">
            <a:spLocks/>
          </p:cNvSpPr>
          <p:nvPr/>
        </p:nvSpPr>
        <p:spPr>
          <a:xfrm>
            <a:off x="678544" y="743357"/>
            <a:ext cx="1104253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AU" sz="3600" b="1" i="0" u="none" strike="noStrike" cap="none" dirty="0">
                <a:solidFill>
                  <a:srgbClr val="14314E"/>
                </a:solidFill>
                <a:latin typeface="Arial Black" panose="020B0A04020102020204" pitchFamily="34" charset="0"/>
                <a:sym typeface="Arial"/>
              </a:rPr>
              <a:t>Natural Water Cycle vs Urban Water Cycle</a:t>
            </a:r>
            <a:endParaRPr lang="en-AU" sz="3600" b="0" i="0" u="none" strike="noStrike" cap="none" dirty="0">
              <a:solidFill>
                <a:srgbClr val="14314E"/>
              </a:solidFill>
              <a:latin typeface="Arial Black" panose="020B0A04020102020204" pitchFamily="34" charset="0"/>
              <a:sym typeface="Arial"/>
            </a:endParaRPr>
          </a:p>
        </p:txBody>
      </p:sp>
      <p:pic>
        <p:nvPicPr>
          <p:cNvPr id="8" name="Picture 7" descr="Diagram of water treatment&#10;&#10;Description automatically generated">
            <a:extLst>
              <a:ext uri="{FF2B5EF4-FFF2-40B4-BE49-F238E27FC236}">
                <a16:creationId xmlns:a16="http://schemas.microsoft.com/office/drawing/2014/main" id="{19295732-1FE1-4491-E057-374605C9F4BB}"/>
              </a:ext>
            </a:extLst>
          </p:cNvPr>
          <p:cNvPicPr>
            <a:picLocks noChangeAspect="1"/>
          </p:cNvPicPr>
          <p:nvPr/>
        </p:nvPicPr>
        <p:blipFill>
          <a:blip r:embed="rId4"/>
          <a:stretch>
            <a:fillRect/>
          </a:stretch>
        </p:blipFill>
        <p:spPr>
          <a:xfrm>
            <a:off x="5686887" y="1661613"/>
            <a:ext cx="5839650" cy="4129509"/>
          </a:xfrm>
          <a:prstGeom prst="rect">
            <a:avLst/>
          </a:prstGeom>
        </p:spPr>
      </p:pic>
      <p:sp>
        <p:nvSpPr>
          <p:cNvPr id="11" name="Oval 10">
            <a:extLst>
              <a:ext uri="{FF2B5EF4-FFF2-40B4-BE49-F238E27FC236}">
                <a16:creationId xmlns:a16="http://schemas.microsoft.com/office/drawing/2014/main" id="{6B2CB4A9-AAAE-9B3A-12AC-8ED89D33128F}"/>
              </a:ext>
            </a:extLst>
          </p:cNvPr>
          <p:cNvSpPr/>
          <p:nvPr/>
        </p:nvSpPr>
        <p:spPr>
          <a:xfrm>
            <a:off x="3702689" y="3726367"/>
            <a:ext cx="2246805" cy="185224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 be updated with new diagrams once completed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71" name="Google Shape;171;p11"/>
          <p:cNvSpPr txBox="1"/>
          <p:nvPr/>
        </p:nvSpPr>
        <p:spPr>
          <a:xfrm>
            <a:off x="453174" y="2515481"/>
            <a:ext cx="4903917" cy="30558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What is </a:t>
            </a:r>
            <a:r>
              <a:rPr lang="en-US" sz="2000" b="0" i="0" u="none" strike="noStrike" cap="none" dirty="0" err="1">
                <a:solidFill>
                  <a:schemeClr val="dk1"/>
                </a:solidFill>
                <a:latin typeface="Arial"/>
                <a:ea typeface="Arial"/>
                <a:cs typeface="Arial"/>
                <a:sym typeface="Arial"/>
              </a:rPr>
              <a:t>urbanisation</a:t>
            </a:r>
            <a:r>
              <a:rPr lang="en-US"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endParaRPr lang="en-US" sz="1000" b="0" i="0" u="none" strike="noStrike" cap="none" dirty="0">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What are the similarities and differences between the Natural Water Cycle and Urban Water Cycle?</a:t>
            </a:r>
            <a:endParaRPr lang="en-US" sz="2000" dirty="0">
              <a:solidFill>
                <a:schemeClr val="dk1"/>
              </a:solidFill>
            </a:endParaRP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endParaRPr lang="en-US" sz="2000" b="0" i="0" u="none" strike="noStrike" cap="none" dirty="0">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How has </a:t>
            </a:r>
            <a:r>
              <a:rPr lang="en-US" sz="2000" b="0" i="0" u="none" strike="noStrike" cap="none" dirty="0" err="1">
                <a:solidFill>
                  <a:schemeClr val="dk1"/>
                </a:solidFill>
                <a:latin typeface="Arial"/>
                <a:ea typeface="Arial"/>
                <a:cs typeface="Arial"/>
                <a:sym typeface="Arial"/>
              </a:rPr>
              <a:t>urbanisation</a:t>
            </a:r>
            <a:r>
              <a:rPr lang="en-US" sz="2000" b="0" i="0" u="none" strike="noStrike" cap="none" dirty="0">
                <a:solidFill>
                  <a:schemeClr val="dk1"/>
                </a:solidFill>
                <a:latin typeface="Arial"/>
                <a:ea typeface="Arial"/>
                <a:cs typeface="Arial"/>
                <a:sym typeface="Arial"/>
              </a:rPr>
              <a:t> impacted on the Water Cycle?</a:t>
            </a:r>
            <a:endParaRPr sz="2000" b="0" i="0" u="none" strike="noStrike" cap="none" dirty="0">
              <a:solidFill>
                <a:schemeClr val="dk1"/>
              </a:solidFill>
              <a:latin typeface="Arial"/>
              <a:ea typeface="Arial"/>
              <a:cs typeface="Arial"/>
              <a:sym typeface="Arial"/>
            </a:endParaRPr>
          </a:p>
        </p:txBody>
      </p:sp>
      <p:pic>
        <p:nvPicPr>
          <p:cNvPr id="172" name="Google Shape;172;p11"/>
          <p:cNvPicPr preferRelativeResize="0"/>
          <p:nvPr/>
        </p:nvPicPr>
        <p:blipFill rotWithShape="1">
          <a:blip r:embed="rId3">
            <a:alphaModFix/>
          </a:blip>
          <a:srcRect l="17448" r="7552"/>
          <a:stretch/>
        </p:blipFill>
        <p:spPr>
          <a:xfrm>
            <a:off x="8613904" y="1309595"/>
            <a:ext cx="3456000" cy="3456000"/>
          </a:xfrm>
          <a:custGeom>
            <a:avLst/>
            <a:gdLst/>
            <a:ahLst/>
            <a:cxnLst/>
            <a:rect l="l" t="t" r="r" b="b"/>
            <a:pathLst>
              <a:path w="2013902" h="2013902" extrusionOk="0">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a:ln>
            <a:noFill/>
          </a:ln>
        </p:spPr>
      </p:pic>
      <p:pic>
        <p:nvPicPr>
          <p:cNvPr id="173" name="Google Shape;173;p11"/>
          <p:cNvPicPr preferRelativeResize="0"/>
          <p:nvPr/>
        </p:nvPicPr>
        <p:blipFill>
          <a:blip r:embed="rId4"/>
          <a:srcRect/>
          <a:stretch/>
        </p:blipFill>
        <p:spPr>
          <a:xfrm>
            <a:off x="6693831" y="2962583"/>
            <a:ext cx="3312000" cy="3312000"/>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 name="Google Shape;79;p4">
            <a:extLst>
              <a:ext uri="{FF2B5EF4-FFF2-40B4-BE49-F238E27FC236}">
                <a16:creationId xmlns:a16="http://schemas.microsoft.com/office/drawing/2014/main" id="{050940AB-D6ED-DFB1-00C5-CBF09B57D16A}"/>
              </a:ext>
            </a:extLst>
          </p:cNvPr>
          <p:cNvSpPr txBox="1">
            <a:spLocks/>
          </p:cNvSpPr>
          <p:nvPr/>
        </p:nvSpPr>
        <p:spPr>
          <a:xfrm>
            <a:off x="671864" y="1026777"/>
            <a:ext cx="69758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400"/>
              <a:buNone/>
            </a:pPr>
            <a:r>
              <a:rPr lang="en-US" sz="3400" b="1" dirty="0">
                <a:solidFill>
                  <a:srgbClr val="14314E"/>
                </a:solidFill>
              </a:rPr>
              <a:t>What do you understand now, after viewing both diagrams?  </a:t>
            </a:r>
            <a:endParaRPr lang="en-US" sz="3400" dirty="0">
              <a:solidFill>
                <a:srgbClr val="14314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a:spLocks noGrp="1"/>
          </p:cNvSpPr>
          <p:nvPr>
            <p:ph type="body" idx="4294967295"/>
          </p:nvPr>
        </p:nvSpPr>
        <p:spPr>
          <a:xfrm>
            <a:off x="0" y="2128838"/>
            <a:ext cx="9248775" cy="26003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400"/>
              <a:buNone/>
            </a:pPr>
            <a:endParaRPr sz="1400" b="1">
              <a:solidFill>
                <a:schemeClr val="dk1"/>
              </a:solidFill>
            </a:endParaRPr>
          </a:p>
          <a:p>
            <a:pPr marL="0" lvl="0" indent="0" algn="ctr" rtl="0">
              <a:lnSpc>
                <a:spcPct val="90000"/>
              </a:lnSpc>
              <a:spcBef>
                <a:spcPts val="0"/>
              </a:spcBef>
              <a:spcAft>
                <a:spcPts val="0"/>
              </a:spcAft>
              <a:buClr>
                <a:schemeClr val="dk1"/>
              </a:buClr>
              <a:buSzPts val="1400"/>
              <a:buNone/>
            </a:pPr>
            <a:endParaRPr sz="1400" b="1">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2400">
              <a:solidFill>
                <a:schemeClr val="dk1"/>
              </a:solidFill>
            </a:endParaRPr>
          </a:p>
        </p:txBody>
      </p:sp>
      <p:pic>
        <p:nvPicPr>
          <p:cNvPr id="184" name="Google Shape;184;p12"/>
          <p:cNvPicPr preferRelativeResize="0"/>
          <p:nvPr/>
        </p:nvPicPr>
        <p:blipFill>
          <a:blip r:embed="rId3"/>
          <a:srcRect/>
          <a:stretch/>
        </p:blipFill>
        <p:spPr>
          <a:xfrm>
            <a:off x="8484595" y="1931975"/>
            <a:ext cx="3456000" cy="34560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
        <p:nvSpPr>
          <p:cNvPr id="2" name="Google Shape;171;p11">
            <a:extLst>
              <a:ext uri="{FF2B5EF4-FFF2-40B4-BE49-F238E27FC236}">
                <a16:creationId xmlns:a16="http://schemas.microsoft.com/office/drawing/2014/main" id="{9698E4DC-EBC9-5BFD-9157-01C4AD1018BD}"/>
              </a:ext>
            </a:extLst>
          </p:cNvPr>
          <p:cNvSpPr txBox="1"/>
          <p:nvPr/>
        </p:nvSpPr>
        <p:spPr>
          <a:xfrm>
            <a:off x="453174" y="1752569"/>
            <a:ext cx="8395262" cy="30558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Ecosystem services and their continued provision underpin</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human existence, health and prosperity.</a:t>
            </a: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endParaRPr lang="en-US" sz="1000" b="0" i="0" u="none" strike="noStrike" cap="none" dirty="0">
              <a:solidFill>
                <a:schemeClr val="dk1"/>
              </a:solidFill>
              <a:latin typeface="Arial"/>
              <a:ea typeface="Arial"/>
              <a:cs typeface="Arial"/>
              <a:sym typeface="Arial"/>
            </a:endParaRPr>
          </a:p>
          <a:p>
            <a:pPr marL="457200" indent="-349250">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Governments, communities and natural resource managers are taking a broader ecosystem approach to decision making for</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natural resource management issues that can achieve multiple benefits for landowners and society. </a:t>
            </a: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endParaRPr lang="en-US" sz="1000" b="0" i="0" u="none" strike="noStrike" cap="none" dirty="0">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Biodiversity is central to the production of ecosystem services; it is the direct source of services, such as food and </a:t>
            </a:r>
            <a:r>
              <a:rPr lang="en-US" sz="2000" b="0" i="0" u="none" strike="noStrike" cap="none" dirty="0" err="1">
                <a:solidFill>
                  <a:schemeClr val="dk1"/>
                </a:solidFill>
                <a:latin typeface="Arial"/>
                <a:ea typeface="Arial"/>
                <a:cs typeface="Arial"/>
                <a:sym typeface="Arial"/>
              </a:rPr>
              <a:t>fibre</a:t>
            </a:r>
            <a:r>
              <a:rPr lang="en-US" sz="2000" b="0" i="0" u="none" strike="noStrike" cap="none" dirty="0">
                <a:solidFill>
                  <a:schemeClr val="dk1"/>
                </a:solidFill>
                <a:latin typeface="Arial"/>
                <a:ea typeface="Arial"/>
                <a:cs typeface="Arial"/>
                <a:sym typeface="Arial"/>
              </a:rPr>
              <a:t>, and underpins others, such as clean water and air, through the role of organisms</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in energy and material cycles.</a:t>
            </a:r>
          </a:p>
          <a:p>
            <a:pPr marL="107950" marR="0" lvl="0" algn="l" rtl="0">
              <a:lnSpc>
                <a:spcPct val="100000"/>
              </a:lnSpc>
              <a:spcBef>
                <a:spcPts val="0"/>
              </a:spcBef>
              <a:spcAft>
                <a:spcPts val="0"/>
              </a:spcAft>
              <a:buClr>
                <a:schemeClr val="dk1"/>
              </a:buClr>
              <a:buSzPts val="1900"/>
            </a:pPr>
            <a:br>
              <a:rPr lang="en-US" sz="800" b="0" i="1" u="sng" strike="noStrike" cap="none" dirty="0">
                <a:solidFill>
                  <a:srgbClr val="000000"/>
                </a:solidFill>
                <a:highlight>
                  <a:srgbClr val="FFFFFF"/>
                </a:highlight>
                <a:latin typeface="Arial"/>
                <a:ea typeface="Arial"/>
                <a:cs typeface="Arial"/>
                <a:sym typeface="Arial"/>
              </a:rPr>
            </a:br>
            <a:r>
              <a:rPr lang="en-US" sz="1200" b="0" i="1" u="sng" strike="noStrike" cap="none" dirty="0">
                <a:solidFill>
                  <a:srgbClr val="000000"/>
                </a:solidFill>
                <a:highlight>
                  <a:srgbClr val="FFFFFF"/>
                </a:highlight>
                <a:latin typeface="Arial"/>
                <a:ea typeface="Arial"/>
                <a:cs typeface="Arial"/>
                <a:sym typeface="Arial"/>
              </a:rPr>
              <a:t>Credit: </a:t>
            </a:r>
            <a:r>
              <a:rPr lang="en-US" sz="1200" b="0" i="1" u="sng" strike="noStrike" cap="none" dirty="0">
                <a:solidFill>
                  <a:srgbClr val="000000"/>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www.dcceew.gov.au/environment/biodiversity/publications/ecosystem-services-key-concepts-and-applications</a:t>
            </a:r>
            <a:endParaRPr lang="en-US" sz="1200" b="0" i="1" u="sng" strike="noStrike" cap="none" dirty="0">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1100"/>
              <a:buFont typeface="Arial" panose="020B0604020202020204" pitchFamily="34" charset="0"/>
              <a:buChar char="•"/>
            </a:pPr>
            <a:endParaRPr lang="en-US" sz="2000" b="1"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1100"/>
              <a:buFont typeface="Arial" panose="020B0604020202020204" pitchFamily="34" charset="0"/>
              <a:buChar char="•"/>
            </a:pPr>
            <a:endParaRPr lang="en-US" sz="2000" b="1"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2100"/>
              <a:buFont typeface="Arial" panose="020B0604020202020204" pitchFamily="34" charset="0"/>
              <a:buChar char="•"/>
            </a:pPr>
            <a:endParaRPr lang="en-US" sz="2000" b="0" i="1" u="none" strike="noStrike" cap="none" dirty="0">
              <a:solidFill>
                <a:srgbClr val="000000"/>
              </a:solidFill>
              <a:latin typeface="Arial"/>
              <a:ea typeface="Arial"/>
              <a:cs typeface="Arial"/>
              <a:sym typeface="Arial"/>
            </a:endParaRPr>
          </a:p>
        </p:txBody>
      </p:sp>
      <p:sp>
        <p:nvSpPr>
          <p:cNvPr id="5" name="Google Shape;79;p4">
            <a:extLst>
              <a:ext uri="{FF2B5EF4-FFF2-40B4-BE49-F238E27FC236}">
                <a16:creationId xmlns:a16="http://schemas.microsoft.com/office/drawing/2014/main" id="{1BAFD57A-780F-FF03-2EB4-152A4D351892}"/>
              </a:ext>
            </a:extLst>
          </p:cNvPr>
          <p:cNvSpPr txBox="1">
            <a:spLocks/>
          </p:cNvSpPr>
          <p:nvPr/>
        </p:nvSpPr>
        <p:spPr>
          <a:xfrm>
            <a:off x="678544" y="679569"/>
            <a:ext cx="8570231" cy="1325563"/>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What are Ecosystem services?</a:t>
            </a:r>
            <a:endParaRPr lang="en-AU" sz="4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9" name="Rectangle 8">
            <a:extLst>
              <a:ext uri="{FF2B5EF4-FFF2-40B4-BE49-F238E27FC236}">
                <a16:creationId xmlns:a16="http://schemas.microsoft.com/office/drawing/2014/main" id="{75D400B8-145B-E6AC-D179-D653BF6C38B6}"/>
              </a:ext>
            </a:extLst>
          </p:cNvPr>
          <p:cNvSpPr/>
          <p:nvPr/>
        </p:nvSpPr>
        <p:spPr>
          <a:xfrm>
            <a:off x="607212" y="3608350"/>
            <a:ext cx="4456873" cy="1200866"/>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79;p4">
            <a:extLst>
              <a:ext uri="{FF2B5EF4-FFF2-40B4-BE49-F238E27FC236}">
                <a16:creationId xmlns:a16="http://schemas.microsoft.com/office/drawing/2014/main" id="{B70647AF-4E46-9E3A-8DBF-FD515EED1205}"/>
              </a:ext>
            </a:extLst>
          </p:cNvPr>
          <p:cNvSpPr txBox="1">
            <a:spLocks/>
          </p:cNvSpPr>
          <p:nvPr/>
        </p:nvSpPr>
        <p:spPr>
          <a:xfrm>
            <a:off x="678544" y="679569"/>
            <a:ext cx="1091309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Ecosystem services</a:t>
            </a:r>
            <a:endParaRPr lang="en-AU" sz="4200" b="0" i="0" u="none" strike="noStrike" cap="none" dirty="0">
              <a:solidFill>
                <a:srgbClr val="14314E"/>
              </a:solidFill>
              <a:latin typeface="Arial Black" panose="020B0A04020102020204" pitchFamily="34" charset="0"/>
              <a:sym typeface="Arial"/>
            </a:endParaRPr>
          </a:p>
        </p:txBody>
      </p:sp>
      <p:sp>
        <p:nvSpPr>
          <p:cNvPr id="5" name="Google Shape;79;p4">
            <a:extLst>
              <a:ext uri="{FF2B5EF4-FFF2-40B4-BE49-F238E27FC236}">
                <a16:creationId xmlns:a16="http://schemas.microsoft.com/office/drawing/2014/main" id="{37E11766-BFF1-0DCE-C827-3D3C96A6EB4C}"/>
              </a:ext>
            </a:extLst>
          </p:cNvPr>
          <p:cNvSpPr txBox="1">
            <a:spLocks/>
          </p:cNvSpPr>
          <p:nvPr/>
        </p:nvSpPr>
        <p:spPr>
          <a:xfrm>
            <a:off x="671864" y="2061254"/>
            <a:ext cx="69758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400"/>
              <a:buNone/>
            </a:pPr>
            <a:r>
              <a:rPr lang="en-US" sz="3400" b="1" dirty="0">
                <a:solidFill>
                  <a:srgbClr val="14314E"/>
                </a:solidFill>
              </a:rPr>
              <a:t>An introduction</a:t>
            </a:r>
            <a:endParaRPr lang="en-US" sz="3400" dirty="0">
              <a:solidFill>
                <a:srgbClr val="14314E"/>
              </a:solidFill>
            </a:endParaRPr>
          </a:p>
        </p:txBody>
      </p:sp>
      <p:sp>
        <p:nvSpPr>
          <p:cNvPr id="6" name="Google Shape;79;p4">
            <a:extLst>
              <a:ext uri="{FF2B5EF4-FFF2-40B4-BE49-F238E27FC236}">
                <a16:creationId xmlns:a16="http://schemas.microsoft.com/office/drawing/2014/main" id="{76AAA9F4-F8D4-F401-832D-696E9C388676}"/>
              </a:ext>
            </a:extLst>
          </p:cNvPr>
          <p:cNvSpPr txBox="1">
            <a:spLocks/>
          </p:cNvSpPr>
          <p:nvPr/>
        </p:nvSpPr>
        <p:spPr>
          <a:xfrm>
            <a:off x="678545" y="3520597"/>
            <a:ext cx="445687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400"/>
              <a:buNone/>
            </a:pPr>
            <a:r>
              <a:rPr lang="en-US" sz="2400" b="1" dirty="0">
                <a:solidFill>
                  <a:srgbClr val="14314E"/>
                </a:solidFill>
              </a:rPr>
              <a:t>Click on the following slide to watch the video</a:t>
            </a:r>
          </a:p>
          <a:p>
            <a:pPr marL="0" lvl="0" indent="0" algn="l" rtl="0">
              <a:lnSpc>
                <a:spcPct val="90000"/>
              </a:lnSpc>
              <a:spcBef>
                <a:spcPts val="0"/>
              </a:spcBef>
              <a:spcAft>
                <a:spcPts val="0"/>
              </a:spcAft>
              <a:buClr>
                <a:schemeClr val="dk1"/>
              </a:buClr>
              <a:buSzPts val="2400"/>
              <a:buNone/>
            </a:pPr>
            <a:r>
              <a:rPr lang="en-US" sz="1800" dirty="0">
                <a:solidFill>
                  <a:srgbClr val="14314E"/>
                </a:solidFill>
              </a:rPr>
              <a:t>(2.40mins)</a:t>
            </a:r>
          </a:p>
        </p:txBody>
      </p:sp>
      <p:pic>
        <p:nvPicPr>
          <p:cNvPr id="7" name="Google Shape;279;p7">
            <a:extLst>
              <a:ext uri="{FF2B5EF4-FFF2-40B4-BE49-F238E27FC236}">
                <a16:creationId xmlns:a16="http://schemas.microsoft.com/office/drawing/2014/main" id="{0D005F1D-CB66-6B59-7E3A-75126416FEA6}"/>
              </a:ext>
            </a:extLst>
          </p:cNvPr>
          <p:cNvPicPr preferRelativeResize="0"/>
          <p:nvPr/>
        </p:nvPicPr>
        <p:blipFill>
          <a:blip r:embed="rId3"/>
          <a:srcRect/>
          <a:stretch/>
        </p:blipFill>
        <p:spPr>
          <a:xfrm>
            <a:off x="6135090" y="1204517"/>
            <a:ext cx="4973914" cy="4973914"/>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Ecosystem services and why they are vital for humans | ACCIONA">
            <a:hlinkClick r:id="" action="ppaction://media"/>
            <a:extLst>
              <a:ext uri="{FF2B5EF4-FFF2-40B4-BE49-F238E27FC236}">
                <a16:creationId xmlns:a16="http://schemas.microsoft.com/office/drawing/2014/main" id="{03B34C08-7784-55AE-9E2F-6369A9CE021D}"/>
              </a:ext>
            </a:extLst>
          </p:cNvPr>
          <p:cNvPicPr>
            <a:picLocks noRot="1" noChangeAspect="1"/>
          </p:cNvPicPr>
          <p:nvPr>
            <a:videoFile r:link="rId1"/>
          </p:nvPr>
        </p:nvPicPr>
        <p:blipFill>
          <a:blip r:embed="rId3"/>
          <a:stretch>
            <a:fillRect/>
          </a:stretch>
        </p:blipFill>
        <p:spPr>
          <a:xfrm>
            <a:off x="697779" y="653027"/>
            <a:ext cx="8608088" cy="4863580"/>
          </a:xfrm>
          <a:prstGeom prst="rect">
            <a:avLst/>
          </a:prstGeom>
        </p:spPr>
      </p:pic>
    </p:spTree>
    <p:extLst>
      <p:ext uri="{BB962C8B-B14F-4D97-AF65-F5344CB8AC3E}">
        <p14:creationId xmlns:p14="http://schemas.microsoft.com/office/powerpoint/2010/main" val="18410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5" name="Google Shape;205;p15"/>
          <p:cNvPicPr preferRelativeResize="0"/>
          <p:nvPr/>
        </p:nvPicPr>
        <p:blipFill rotWithShape="1">
          <a:blip r:embed="rId3">
            <a:alphaModFix/>
          </a:blip>
          <a:srcRect l="9457" r="15540" b="-3"/>
          <a:stretch/>
        </p:blipFill>
        <p:spPr>
          <a:xfrm>
            <a:off x="6709957" y="2978404"/>
            <a:ext cx="3312000" cy="3312000"/>
          </a:xfrm>
          <a:custGeom>
            <a:avLst/>
            <a:gdLst/>
            <a:ahLst/>
            <a:cxnLst/>
            <a:rect l="l" t="t" r="r" b="b"/>
            <a:pathLst>
              <a:path w="2388070" h="2388070" extrusionOk="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pic>
        <p:nvPicPr>
          <p:cNvPr id="206" name="Google Shape;206;p15"/>
          <p:cNvPicPr preferRelativeResize="0"/>
          <p:nvPr/>
        </p:nvPicPr>
        <p:blipFill>
          <a:blip r:embed="rId4"/>
          <a:srcRect l="22481" r="22481"/>
          <a:stretch/>
        </p:blipFill>
        <p:spPr>
          <a:xfrm>
            <a:off x="8597778" y="1317524"/>
            <a:ext cx="3456000" cy="3456000"/>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 name="Google Shape;79;p4">
            <a:extLst>
              <a:ext uri="{FF2B5EF4-FFF2-40B4-BE49-F238E27FC236}">
                <a16:creationId xmlns:a16="http://schemas.microsoft.com/office/drawing/2014/main" id="{1A550721-7BAF-CE01-FC05-D44D29D51FB1}"/>
              </a:ext>
            </a:extLst>
          </p:cNvPr>
          <p:cNvSpPr txBox="1">
            <a:spLocks/>
          </p:cNvSpPr>
          <p:nvPr/>
        </p:nvSpPr>
        <p:spPr>
          <a:xfrm>
            <a:off x="678544" y="679569"/>
            <a:ext cx="1091309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Ecosystem services</a:t>
            </a:r>
            <a:endParaRPr lang="en-AU" sz="4200" b="0" i="0" u="none" strike="noStrike" cap="none" dirty="0">
              <a:solidFill>
                <a:srgbClr val="14314E"/>
              </a:solidFill>
              <a:latin typeface="Arial Black" panose="020B0A04020102020204" pitchFamily="34" charset="0"/>
              <a:sym typeface="Arial"/>
            </a:endParaRPr>
          </a:p>
        </p:txBody>
      </p:sp>
      <p:sp>
        <p:nvSpPr>
          <p:cNvPr id="3" name="Google Shape;79;p4">
            <a:extLst>
              <a:ext uri="{FF2B5EF4-FFF2-40B4-BE49-F238E27FC236}">
                <a16:creationId xmlns:a16="http://schemas.microsoft.com/office/drawing/2014/main" id="{BD0886F1-20AD-ECB4-B4A6-604580822F9E}"/>
              </a:ext>
            </a:extLst>
          </p:cNvPr>
          <p:cNvSpPr txBox="1">
            <a:spLocks/>
          </p:cNvSpPr>
          <p:nvPr/>
        </p:nvSpPr>
        <p:spPr>
          <a:xfrm>
            <a:off x="671864" y="2061254"/>
            <a:ext cx="69758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400"/>
              <a:buNone/>
            </a:pPr>
            <a:r>
              <a:rPr lang="en-US" sz="3400" b="1" dirty="0">
                <a:solidFill>
                  <a:srgbClr val="14314E"/>
                </a:solidFill>
              </a:rPr>
              <a:t>What are the key messages?</a:t>
            </a:r>
            <a:endParaRPr lang="en-US" sz="3400" dirty="0">
              <a:solidFill>
                <a:srgbClr val="14314E"/>
              </a:solidFill>
            </a:endParaRPr>
          </a:p>
        </p:txBody>
      </p:sp>
      <p:sp>
        <p:nvSpPr>
          <p:cNvPr id="4" name="Google Shape;79;p4">
            <a:extLst>
              <a:ext uri="{FF2B5EF4-FFF2-40B4-BE49-F238E27FC236}">
                <a16:creationId xmlns:a16="http://schemas.microsoft.com/office/drawing/2014/main" id="{6F275D6A-B533-E27B-21F1-2A930DE1D394}"/>
              </a:ext>
            </a:extLst>
          </p:cNvPr>
          <p:cNvSpPr txBox="1">
            <a:spLocks/>
          </p:cNvSpPr>
          <p:nvPr/>
        </p:nvSpPr>
        <p:spPr>
          <a:xfrm>
            <a:off x="678544" y="3520597"/>
            <a:ext cx="553752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marR="0" lvl="0" indent="-381000" algn="l" rtl="0">
              <a:lnSpc>
                <a:spcPct val="100000"/>
              </a:lnSpc>
              <a:spcBef>
                <a:spcPts val="0"/>
              </a:spcBef>
              <a:spcAft>
                <a:spcPts val="0"/>
              </a:spcAft>
              <a:buClr>
                <a:schemeClr val="dk2"/>
              </a:buClr>
              <a:buSzPts val="2400"/>
              <a:buFont typeface="Arial" panose="020B0604020202020204" pitchFamily="34" charset="0"/>
              <a:buChar char="•"/>
            </a:pPr>
            <a:r>
              <a:rPr lang="en-US" sz="2000" b="0" i="0" u="none" strike="noStrike" cap="none" dirty="0">
                <a:solidFill>
                  <a:schemeClr val="dk2"/>
                </a:solidFill>
                <a:latin typeface="Arial"/>
                <a:ea typeface="Arial"/>
                <a:cs typeface="Arial"/>
                <a:sym typeface="Arial"/>
              </a:rPr>
              <a:t>We need sustainable and healthy ecosystems for human survival and the health of our environment.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1000" b="0" i="0" u="none" strike="noStrike" cap="none" dirty="0">
              <a:solidFill>
                <a:schemeClr val="dk2"/>
              </a:solidFill>
              <a:latin typeface="Arial"/>
              <a:ea typeface="Arial"/>
              <a:cs typeface="Arial"/>
              <a:sym typeface="Arial"/>
            </a:endParaRPr>
          </a:p>
          <a:p>
            <a:pPr marL="457200" marR="0" lvl="0" indent="-381000" algn="l" rtl="0">
              <a:lnSpc>
                <a:spcPct val="100000"/>
              </a:lnSpc>
              <a:spcBef>
                <a:spcPts val="0"/>
              </a:spcBef>
              <a:spcAft>
                <a:spcPts val="0"/>
              </a:spcAft>
              <a:buClr>
                <a:schemeClr val="dk2"/>
              </a:buClr>
              <a:buSzPts val="2400"/>
              <a:buFont typeface="Arial" panose="020B0604020202020204" pitchFamily="34" charset="0"/>
              <a:buChar char="•"/>
            </a:pPr>
            <a:r>
              <a:rPr lang="en-US" sz="2000" b="0" i="0" u="none" strike="noStrike" cap="none" dirty="0">
                <a:solidFill>
                  <a:schemeClr val="dk2"/>
                </a:solidFill>
                <a:latin typeface="Arial"/>
                <a:ea typeface="Arial"/>
                <a:cs typeface="Arial"/>
                <a:sym typeface="Arial"/>
              </a:rPr>
              <a:t>The way we manage and engage with key resources impacts both us as humans, </a:t>
            </a:r>
            <a:br>
              <a:rPr lang="en-US" sz="2000" b="0" i="0" u="none" strike="noStrike" cap="none" dirty="0">
                <a:solidFill>
                  <a:schemeClr val="dk2"/>
                </a:solidFill>
                <a:latin typeface="Arial"/>
                <a:ea typeface="Arial"/>
                <a:cs typeface="Arial"/>
                <a:sym typeface="Arial"/>
              </a:rPr>
            </a:br>
            <a:r>
              <a:rPr lang="en-US" sz="2000" b="0" i="0" u="none" strike="noStrike" cap="none" dirty="0">
                <a:solidFill>
                  <a:schemeClr val="dk2"/>
                </a:solidFill>
                <a:latin typeface="Arial"/>
                <a:ea typeface="Arial"/>
                <a:cs typeface="Arial"/>
                <a:sym typeface="Arial"/>
              </a:rPr>
              <a:t>and the environment.</a:t>
            </a:r>
            <a:endParaRPr lang="en-US" sz="2000" b="1" i="0" u="none" strike="noStrike" cap="none" dirty="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7" name="Rectangle 6">
            <a:extLst>
              <a:ext uri="{FF2B5EF4-FFF2-40B4-BE49-F238E27FC236}">
                <a16:creationId xmlns:a16="http://schemas.microsoft.com/office/drawing/2014/main" id="{411B2943-E40D-F6E9-9C18-A6775F1A2ED7}"/>
              </a:ext>
            </a:extLst>
          </p:cNvPr>
          <p:cNvSpPr/>
          <p:nvPr/>
        </p:nvSpPr>
        <p:spPr>
          <a:xfrm>
            <a:off x="616448" y="3009454"/>
            <a:ext cx="7262172" cy="1026834"/>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6" name="Google Shape;216;p16"/>
          <p:cNvPicPr preferRelativeResize="0"/>
          <p:nvPr/>
        </p:nvPicPr>
        <p:blipFill>
          <a:blip r:embed="rId3"/>
          <a:srcRect/>
          <a:stretch/>
        </p:blipFill>
        <p:spPr>
          <a:xfrm>
            <a:off x="8484595" y="1931975"/>
            <a:ext cx="3456000" cy="3456000"/>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 name="Google Shape;79;p4">
            <a:extLst>
              <a:ext uri="{FF2B5EF4-FFF2-40B4-BE49-F238E27FC236}">
                <a16:creationId xmlns:a16="http://schemas.microsoft.com/office/drawing/2014/main" id="{2A00CAD7-D613-BDA5-C0A1-F320D78325B5}"/>
              </a:ext>
            </a:extLst>
          </p:cNvPr>
          <p:cNvSpPr txBox="1">
            <a:spLocks/>
          </p:cNvSpPr>
          <p:nvPr/>
        </p:nvSpPr>
        <p:spPr>
          <a:xfrm>
            <a:off x="678544" y="679569"/>
            <a:ext cx="1091309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Integrated Water Management</a:t>
            </a:r>
            <a:endParaRPr lang="en-AU" sz="4200" b="0" i="0" u="none" strike="noStrike" cap="none" dirty="0">
              <a:solidFill>
                <a:srgbClr val="14314E"/>
              </a:solidFill>
              <a:latin typeface="Arial Black" panose="020B0A04020102020204" pitchFamily="34" charset="0"/>
              <a:sym typeface="Arial"/>
            </a:endParaRPr>
          </a:p>
        </p:txBody>
      </p:sp>
      <p:sp>
        <p:nvSpPr>
          <p:cNvPr id="3" name="Google Shape;79;p4">
            <a:extLst>
              <a:ext uri="{FF2B5EF4-FFF2-40B4-BE49-F238E27FC236}">
                <a16:creationId xmlns:a16="http://schemas.microsoft.com/office/drawing/2014/main" id="{A6D1B2EA-0277-D79B-2242-AF3248194FFD}"/>
              </a:ext>
            </a:extLst>
          </p:cNvPr>
          <p:cNvSpPr txBox="1">
            <a:spLocks/>
          </p:cNvSpPr>
          <p:nvPr/>
        </p:nvSpPr>
        <p:spPr>
          <a:xfrm>
            <a:off x="671864" y="2033546"/>
            <a:ext cx="75854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2400"/>
              <a:buNone/>
            </a:pPr>
            <a:r>
              <a:rPr lang="en-US" sz="3400" b="1" dirty="0">
                <a:solidFill>
                  <a:srgbClr val="14314E"/>
                </a:solidFill>
              </a:rPr>
              <a:t>What is it and why is it important?</a:t>
            </a:r>
            <a:endParaRPr lang="en-US" sz="3400" dirty="0">
              <a:solidFill>
                <a:srgbClr val="14314E"/>
              </a:solidFill>
            </a:endParaRPr>
          </a:p>
        </p:txBody>
      </p:sp>
      <p:sp>
        <p:nvSpPr>
          <p:cNvPr id="4" name="Google Shape;79;p4">
            <a:extLst>
              <a:ext uri="{FF2B5EF4-FFF2-40B4-BE49-F238E27FC236}">
                <a16:creationId xmlns:a16="http://schemas.microsoft.com/office/drawing/2014/main" id="{4B4BFCD2-EFDE-06E2-042E-B01BEC820AC9}"/>
              </a:ext>
            </a:extLst>
          </p:cNvPr>
          <p:cNvSpPr txBox="1">
            <a:spLocks/>
          </p:cNvSpPr>
          <p:nvPr/>
        </p:nvSpPr>
        <p:spPr>
          <a:xfrm>
            <a:off x="678544" y="3542037"/>
            <a:ext cx="6959929" cy="16887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2000"/>
              <a:buNone/>
            </a:pPr>
            <a:r>
              <a:rPr lang="en-US" sz="2000" b="1" u="sng" dirty="0">
                <a:solidFill>
                  <a:srgbClr val="14314E"/>
                </a:solidFill>
              </a:rPr>
              <a:t>Watch this video </a:t>
            </a:r>
            <a:r>
              <a:rPr lang="en-US" sz="2000" i="1" dirty="0">
                <a:solidFill>
                  <a:srgbClr val="14314E"/>
                </a:solidFill>
              </a:rPr>
              <a:t>(embedded in the following website)</a:t>
            </a:r>
            <a:r>
              <a:rPr lang="en-US" sz="2000" b="1" i="1" dirty="0">
                <a:solidFill>
                  <a:srgbClr val="14314E"/>
                </a:solidFill>
              </a:rPr>
              <a:t> </a:t>
            </a:r>
            <a:r>
              <a:rPr lang="en-US" sz="2000" b="1" dirty="0">
                <a:solidFill>
                  <a:srgbClr val="14314E"/>
                </a:solidFill>
              </a:rPr>
              <a:t>to gain an understanding of Integrated Water Management</a:t>
            </a:r>
          </a:p>
          <a:p>
            <a:pPr marL="0" lvl="0" indent="0" algn="l" rtl="0">
              <a:lnSpc>
                <a:spcPct val="115000"/>
              </a:lnSpc>
              <a:spcBef>
                <a:spcPts val="0"/>
              </a:spcBef>
              <a:spcAft>
                <a:spcPts val="0"/>
              </a:spcAft>
              <a:buClr>
                <a:schemeClr val="dk1"/>
              </a:buClr>
              <a:buSzPts val="2000"/>
              <a:buNone/>
            </a:pPr>
            <a:endParaRPr lang="en-US" sz="2000" b="1" dirty="0">
              <a:solidFill>
                <a:srgbClr val="14314E"/>
              </a:solidFill>
            </a:endParaRPr>
          </a:p>
          <a:p>
            <a:pPr marL="0" lvl="0" indent="0" algn="l" rtl="0">
              <a:lnSpc>
                <a:spcPct val="100000"/>
              </a:lnSpc>
              <a:spcBef>
                <a:spcPts val="0"/>
              </a:spcBef>
              <a:spcAft>
                <a:spcPts val="0"/>
              </a:spcAft>
              <a:buClr>
                <a:schemeClr val="dk1"/>
              </a:buClr>
              <a:buSzPts val="2000"/>
              <a:buNone/>
            </a:pPr>
            <a:r>
              <a:rPr lang="en-US" sz="2000" b="1" dirty="0">
                <a:solidFill>
                  <a:srgbClr val="14314E"/>
                </a:solidFill>
                <a:hlinkClick r:id="rId4">
                  <a:extLst>
                    <a:ext uri="{A12FA001-AC4F-418D-AE19-62706E023703}">
                      <ahyp:hlinkClr xmlns:ahyp="http://schemas.microsoft.com/office/drawing/2018/hyperlinkcolor" val="tx"/>
                    </a:ext>
                  </a:extLst>
                </a:hlinkClick>
              </a:rPr>
              <a:t>www.water.vic.gov.au/our-programs/integrated-water-management#:~:text=Integrated%20Water%20Management%20(IWM)%20is,environmental%20health%20and%20urban%20amenity</a:t>
            </a:r>
            <a:endParaRPr lang="en-US" sz="2000" b="1" dirty="0">
              <a:solidFill>
                <a:srgbClr val="14314E"/>
              </a:solidFill>
            </a:endParaRPr>
          </a:p>
          <a:p>
            <a:pPr marL="457200" marR="0" lvl="0" indent="-381000" algn="l" rtl="0">
              <a:lnSpc>
                <a:spcPct val="100000"/>
              </a:lnSpc>
              <a:spcBef>
                <a:spcPts val="0"/>
              </a:spcBef>
              <a:spcAft>
                <a:spcPts val="0"/>
              </a:spcAft>
              <a:buClr>
                <a:schemeClr val="dk2"/>
              </a:buClr>
              <a:buSzPts val="2400"/>
              <a:buFont typeface="Arial" panose="020B0604020202020204" pitchFamily="34" charset="0"/>
              <a:buChar char="•"/>
            </a:pPr>
            <a:endParaRPr lang="en-US" sz="1400" b="1" i="0" u="none" strike="noStrike" cap="none" dirty="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body" idx="4294967295"/>
          </p:nvPr>
        </p:nvSpPr>
        <p:spPr>
          <a:xfrm>
            <a:off x="678543" y="2663265"/>
            <a:ext cx="7684331" cy="2823136"/>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None/>
            </a:pPr>
            <a:r>
              <a:rPr lang="en-US" sz="2000" dirty="0">
                <a:latin typeface="Arial"/>
                <a:ea typeface="Arial"/>
                <a:cs typeface="Arial"/>
                <a:sym typeface="Arial"/>
              </a:rPr>
              <a:t>Explore the following Wannon Water website links to access information about Integrated Water Management and Sustainable initiatives in our region:</a:t>
            </a:r>
            <a:endParaRPr sz="2000" dirty="0">
              <a:solidFill>
                <a:srgbClr val="14314E"/>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000" dirty="0">
              <a:solidFill>
                <a:srgbClr val="14314E"/>
              </a:solidFill>
              <a:highlight>
                <a:srgbClr val="FFFF00"/>
              </a:highlight>
              <a:latin typeface="Arial"/>
              <a:ea typeface="Arial"/>
              <a:cs typeface="Arial"/>
              <a:sym typeface="Arial"/>
            </a:endParaRPr>
          </a:p>
          <a:p>
            <a:pPr marL="146050" lvl="0" indent="0" algn="l" rtl="0">
              <a:lnSpc>
                <a:spcPct val="100000"/>
              </a:lnSpc>
              <a:spcBef>
                <a:spcPts val="0"/>
              </a:spcBef>
              <a:spcAft>
                <a:spcPts val="0"/>
              </a:spcAft>
              <a:buClr>
                <a:srgbClr val="C00000"/>
              </a:buClr>
              <a:buSzPts val="1300"/>
              <a:buNone/>
            </a:pPr>
            <a:r>
              <a:rPr lang="en-US" sz="2000" b="1" dirty="0">
                <a:solidFill>
                  <a:srgbClr val="14314E"/>
                </a:solidFill>
                <a:latin typeface="Arial"/>
                <a:ea typeface="Arial"/>
                <a:cs typeface="Arial"/>
                <a:sym typeface="Arial"/>
                <a:hlinkClick r:id="rId3">
                  <a:extLst>
                    <a:ext uri="{A12FA001-AC4F-418D-AE19-62706E023703}">
                      <ahyp:hlinkClr xmlns:ahyp="http://schemas.microsoft.com/office/drawing/2018/hyperlinkcolor" val="tx"/>
                    </a:ext>
                  </a:extLst>
                </a:hlinkClick>
              </a:rPr>
              <a:t>Warrnambool College </a:t>
            </a:r>
            <a:r>
              <a:rPr lang="en-US" sz="2000" b="1" dirty="0" err="1">
                <a:solidFill>
                  <a:srgbClr val="14314E"/>
                </a:solidFill>
                <a:latin typeface="Arial"/>
                <a:ea typeface="Arial"/>
                <a:cs typeface="Arial"/>
                <a:sym typeface="Arial"/>
                <a:hlinkClick r:id="rId3">
                  <a:extLst>
                    <a:ext uri="{A12FA001-AC4F-418D-AE19-62706E023703}">
                      <ahyp:hlinkClr xmlns:ahyp="http://schemas.microsoft.com/office/drawing/2018/hyperlinkcolor" val="tx"/>
                    </a:ext>
                  </a:extLst>
                </a:hlinkClick>
              </a:rPr>
              <a:t>Roofwater</a:t>
            </a:r>
            <a:r>
              <a:rPr lang="en-US" sz="2000" b="1" dirty="0">
                <a:solidFill>
                  <a:srgbClr val="14314E"/>
                </a:solidFill>
                <a:latin typeface="Arial"/>
                <a:ea typeface="Arial"/>
                <a:cs typeface="Arial"/>
                <a:sym typeface="Arial"/>
                <a:hlinkClick r:id="rId3">
                  <a:extLst>
                    <a:ext uri="{A12FA001-AC4F-418D-AE19-62706E023703}">
                      <ahyp:hlinkClr xmlns:ahyp="http://schemas.microsoft.com/office/drawing/2018/hyperlinkcolor" val="tx"/>
                    </a:ext>
                  </a:extLst>
                </a:hlinkClick>
              </a:rPr>
              <a:t> Harvesting factsheet</a:t>
            </a:r>
            <a:br>
              <a:rPr lang="en-US" sz="2000" b="1" dirty="0">
                <a:solidFill>
                  <a:srgbClr val="14314E"/>
                </a:solidFill>
                <a:latin typeface="Arial"/>
                <a:ea typeface="Arial"/>
                <a:cs typeface="Arial"/>
                <a:sym typeface="Arial"/>
              </a:rPr>
            </a:br>
            <a:endParaRPr lang="en-US" sz="2000" b="1" dirty="0">
              <a:solidFill>
                <a:srgbClr val="14314E"/>
              </a:solidFill>
              <a:latin typeface="Arial"/>
              <a:ea typeface="Arial"/>
              <a:cs typeface="Arial"/>
              <a:sym typeface="Arial"/>
            </a:endParaRPr>
          </a:p>
          <a:p>
            <a:pPr marL="146050" lvl="0" indent="0" algn="l" rtl="0">
              <a:lnSpc>
                <a:spcPct val="100000"/>
              </a:lnSpc>
              <a:spcBef>
                <a:spcPts val="0"/>
              </a:spcBef>
              <a:spcAft>
                <a:spcPts val="0"/>
              </a:spcAft>
              <a:buClr>
                <a:srgbClr val="C00000"/>
              </a:buClr>
              <a:buSzPts val="1300"/>
              <a:buNone/>
            </a:pPr>
            <a:r>
              <a:rPr lang="en-US" sz="2000" b="1" dirty="0">
                <a:solidFill>
                  <a:srgbClr val="14314E"/>
                </a:solidFill>
                <a:hlinkClick r:id="rId4">
                  <a:extLst>
                    <a:ext uri="{A12FA001-AC4F-418D-AE19-62706E023703}">
                      <ahyp:hlinkClr xmlns:ahyp="http://schemas.microsoft.com/office/drawing/2018/hyperlinkcolor" val="tx"/>
                    </a:ext>
                  </a:extLst>
                </a:hlinkClick>
              </a:rPr>
              <a:t>Roof water harvesting system - Wannon Water</a:t>
            </a:r>
            <a:br>
              <a:rPr lang="en-US" sz="2000" b="1" dirty="0">
                <a:solidFill>
                  <a:srgbClr val="14314E"/>
                </a:solidFill>
                <a:latin typeface="Arial"/>
                <a:ea typeface="Arial"/>
                <a:cs typeface="Arial"/>
                <a:sym typeface="Arial"/>
              </a:rPr>
            </a:br>
            <a:endParaRPr sz="2000" b="1" dirty="0">
              <a:solidFill>
                <a:srgbClr val="14314E"/>
              </a:solidFill>
              <a:latin typeface="Arial"/>
              <a:ea typeface="Arial"/>
              <a:cs typeface="Arial"/>
              <a:sym typeface="Arial"/>
            </a:endParaRPr>
          </a:p>
          <a:p>
            <a:pPr marL="146050" lvl="0" indent="0" algn="l" rtl="0">
              <a:lnSpc>
                <a:spcPct val="100000"/>
              </a:lnSpc>
              <a:spcBef>
                <a:spcPts val="0"/>
              </a:spcBef>
              <a:spcAft>
                <a:spcPts val="0"/>
              </a:spcAft>
              <a:buClr>
                <a:srgbClr val="C00000"/>
              </a:buClr>
              <a:buSzPts val="1300"/>
              <a:buNone/>
            </a:pPr>
            <a:r>
              <a:rPr lang="en-US" sz="2000" b="1" u="sng" dirty="0">
                <a:solidFill>
                  <a:srgbClr val="14314E"/>
                </a:solidFill>
                <a:latin typeface="Arial"/>
                <a:ea typeface="Arial"/>
                <a:cs typeface="Arial"/>
                <a:sym typeface="Arial"/>
                <a:hlinkClick r:id="rId5">
                  <a:extLst>
                    <a:ext uri="{A12FA001-AC4F-418D-AE19-62706E023703}">
                      <ahyp:hlinkClr xmlns:ahyp="http://schemas.microsoft.com/office/drawing/2018/hyperlinkcolor" val="tx"/>
                    </a:ext>
                  </a:extLst>
                </a:hlinkClick>
              </a:rPr>
              <a:t>Wannon Water Brierly Basin Floating Solar</a:t>
            </a:r>
            <a:endParaRPr sz="2000" b="1" u="sng" dirty="0">
              <a:solidFill>
                <a:srgbClr val="14314E"/>
              </a:solidFill>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2000"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None/>
            </a:pPr>
            <a:endParaRPr sz="2000" b="1" dirty="0">
              <a:solidFill>
                <a:schemeClr val="dk1"/>
              </a:solidFill>
            </a:endParaRPr>
          </a:p>
          <a:p>
            <a:pPr marL="0" lvl="0" indent="0" algn="ctr" rtl="0">
              <a:lnSpc>
                <a:spcPct val="100000"/>
              </a:lnSpc>
              <a:spcBef>
                <a:spcPts val="0"/>
              </a:spcBef>
              <a:spcAft>
                <a:spcPts val="0"/>
              </a:spcAft>
              <a:buClr>
                <a:schemeClr val="dk1"/>
              </a:buClr>
              <a:buSzPts val="1100"/>
              <a:buNone/>
            </a:pPr>
            <a:endParaRPr sz="2000" b="1" dirty="0">
              <a:solidFill>
                <a:schemeClr val="dk1"/>
              </a:solidFill>
            </a:endParaRPr>
          </a:p>
          <a:p>
            <a:pPr marL="0" lvl="0" indent="0" algn="ctr" rtl="0">
              <a:lnSpc>
                <a:spcPct val="100000"/>
              </a:lnSpc>
              <a:spcBef>
                <a:spcPts val="0"/>
              </a:spcBef>
              <a:spcAft>
                <a:spcPts val="0"/>
              </a:spcAft>
              <a:buClr>
                <a:schemeClr val="dk1"/>
              </a:buClr>
              <a:buSzPts val="2100"/>
              <a:buNone/>
            </a:pPr>
            <a:endParaRPr sz="2000" i="1" dirty="0">
              <a:solidFill>
                <a:schemeClr val="dk1"/>
              </a:solidFill>
            </a:endParaRPr>
          </a:p>
        </p:txBody>
      </p:sp>
      <p:sp>
        <p:nvSpPr>
          <p:cNvPr id="3" name="Google Shape;79;p4">
            <a:extLst>
              <a:ext uri="{FF2B5EF4-FFF2-40B4-BE49-F238E27FC236}">
                <a16:creationId xmlns:a16="http://schemas.microsoft.com/office/drawing/2014/main" id="{1736D3F5-FB9F-D2AD-033F-823689B5362A}"/>
              </a:ext>
            </a:extLst>
          </p:cNvPr>
          <p:cNvSpPr txBox="1">
            <a:spLocks/>
          </p:cNvSpPr>
          <p:nvPr/>
        </p:nvSpPr>
        <p:spPr>
          <a:xfrm>
            <a:off x="678544" y="1030548"/>
            <a:ext cx="7273965" cy="1325563"/>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3400" b="1" i="0" u="none" strike="noStrike" cap="none" dirty="0">
                <a:solidFill>
                  <a:srgbClr val="14314E"/>
                </a:solidFill>
                <a:latin typeface="+mj-lt"/>
                <a:sym typeface="Arial"/>
              </a:rPr>
              <a:t>Integrated Water Management</a:t>
            </a:r>
            <a:br>
              <a:rPr lang="en-AU" sz="3400" b="1" i="0" u="none" strike="noStrike" cap="none" dirty="0">
                <a:solidFill>
                  <a:srgbClr val="14314E"/>
                </a:solidFill>
                <a:latin typeface="+mj-lt"/>
                <a:sym typeface="Arial"/>
              </a:rPr>
            </a:br>
            <a:r>
              <a:rPr lang="en-AU" sz="3400" b="1" i="0" u="none" strike="noStrike" cap="none" dirty="0">
                <a:solidFill>
                  <a:srgbClr val="14314E"/>
                </a:solidFill>
                <a:latin typeface="+mj-lt"/>
                <a:sym typeface="Arial"/>
              </a:rPr>
              <a:t>in the Wannon Water Region</a:t>
            </a:r>
            <a:endParaRPr lang="en-AU" sz="3400" b="0" i="0" u="none" strike="noStrike" cap="none" dirty="0">
              <a:solidFill>
                <a:srgbClr val="14314E"/>
              </a:solidFill>
              <a:latin typeface="+mj-lt"/>
              <a:sym typeface="Arial"/>
            </a:endParaRPr>
          </a:p>
        </p:txBody>
      </p:sp>
      <p:pic>
        <p:nvPicPr>
          <p:cNvPr id="11" name="Picture 10">
            <a:extLst>
              <a:ext uri="{FF2B5EF4-FFF2-40B4-BE49-F238E27FC236}">
                <a16:creationId xmlns:a16="http://schemas.microsoft.com/office/drawing/2014/main" id="{19A560AB-4EC3-8E87-C01E-FDF0A827EAB3}"/>
              </a:ext>
            </a:extLst>
          </p:cNvPr>
          <p:cNvPicPr>
            <a:picLocks noChangeAspect="1"/>
          </p:cNvPicPr>
          <p:nvPr/>
        </p:nvPicPr>
        <p:blipFill>
          <a:blip r:embed="rId6"/>
          <a:stretch>
            <a:fillRect/>
          </a:stretch>
        </p:blipFill>
        <p:spPr>
          <a:xfrm>
            <a:off x="8597823" y="1474046"/>
            <a:ext cx="2768740" cy="3909908"/>
          </a:xfrm>
          <a:prstGeom prst="rect">
            <a:avLst/>
          </a:prstGeom>
          <a:ln>
            <a:solidFill>
              <a:srgbClr val="14314E"/>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8"/>
          <p:cNvPicPr preferRelativeResize="0">
            <a:picLocks noGrp="1"/>
          </p:cNvPicPr>
          <p:nvPr>
            <p:ph type="body" idx="4294967295"/>
          </p:nvPr>
        </p:nvPicPr>
        <p:blipFill rotWithShape="1">
          <a:blip r:embed="rId3">
            <a:alphaModFix/>
          </a:blip>
          <a:srcRect/>
          <a:stretch/>
        </p:blipFill>
        <p:spPr>
          <a:xfrm>
            <a:off x="6568667" y="1535006"/>
            <a:ext cx="5196770" cy="3803356"/>
          </a:xfrm>
          <a:prstGeom prst="rect">
            <a:avLst/>
          </a:prstGeom>
          <a:noFill/>
          <a:ln>
            <a:noFill/>
          </a:ln>
        </p:spPr>
      </p:pic>
      <p:sp>
        <p:nvSpPr>
          <p:cNvPr id="3" name="TextBox 2">
            <a:extLst>
              <a:ext uri="{FF2B5EF4-FFF2-40B4-BE49-F238E27FC236}">
                <a16:creationId xmlns:a16="http://schemas.microsoft.com/office/drawing/2014/main" id="{FD845CC3-55C5-D347-5D02-C4136C9707D5}"/>
              </a:ext>
            </a:extLst>
          </p:cNvPr>
          <p:cNvSpPr txBox="1"/>
          <p:nvPr/>
        </p:nvSpPr>
        <p:spPr>
          <a:xfrm>
            <a:off x="678544" y="2945501"/>
            <a:ext cx="3407933" cy="400110"/>
          </a:xfrm>
          <a:prstGeom prst="rect">
            <a:avLst/>
          </a:prstGeom>
          <a:noFill/>
        </p:spPr>
        <p:txBody>
          <a:bodyPr wrap="square">
            <a:spAutoFit/>
          </a:bodyPr>
          <a:lstStyle/>
          <a:p>
            <a:r>
              <a:rPr lang="en-US" sz="2000" b="1" u="sng" dirty="0">
                <a:solidFill>
                  <a:srgbClr val="14314E"/>
                </a:solidFill>
                <a:hlinkClick r:id="rId4">
                  <a:extLst>
                    <a:ext uri="{A12FA001-AC4F-418D-AE19-62706E023703}">
                      <ahyp:hlinkClr xmlns:ahyp="http://schemas.microsoft.com/office/drawing/2018/hyperlinkcolor" val="tx"/>
                    </a:ext>
                  </a:extLst>
                </a:hlinkClick>
              </a:rPr>
              <a:t>Download</a:t>
            </a:r>
            <a:r>
              <a:rPr lang="en-US" sz="2000" b="1" u="sng" dirty="0">
                <a:solidFill>
                  <a:srgbClr val="14314E"/>
                </a:solidFill>
              </a:rPr>
              <a:t> and view larger</a:t>
            </a:r>
            <a:endParaRPr lang="en-AU" sz="2000" u="sng" dirty="0">
              <a:solidFill>
                <a:srgbClr val="14314E"/>
              </a:solidFill>
            </a:endParaRPr>
          </a:p>
        </p:txBody>
      </p:sp>
      <p:sp>
        <p:nvSpPr>
          <p:cNvPr id="6" name="Google Shape;79;p4">
            <a:extLst>
              <a:ext uri="{FF2B5EF4-FFF2-40B4-BE49-F238E27FC236}">
                <a16:creationId xmlns:a16="http://schemas.microsoft.com/office/drawing/2014/main" id="{6158FD62-A4EE-CE08-D551-7A300C359198}"/>
              </a:ext>
            </a:extLst>
          </p:cNvPr>
          <p:cNvSpPr txBox="1">
            <a:spLocks/>
          </p:cNvSpPr>
          <p:nvPr/>
        </p:nvSpPr>
        <p:spPr>
          <a:xfrm>
            <a:off x="678544" y="1030548"/>
            <a:ext cx="7316387" cy="1325563"/>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3400" b="1" i="0" u="none" strike="noStrike" cap="none" dirty="0">
                <a:solidFill>
                  <a:srgbClr val="14314E"/>
                </a:solidFill>
                <a:latin typeface="+mj-lt"/>
                <a:sym typeface="Arial"/>
              </a:rPr>
              <a:t>Hamilton Integrated Water</a:t>
            </a:r>
            <a:br>
              <a:rPr lang="en-AU" sz="3400" b="1" i="0" u="none" strike="noStrike" cap="none" dirty="0">
                <a:solidFill>
                  <a:srgbClr val="14314E"/>
                </a:solidFill>
                <a:latin typeface="+mj-lt"/>
                <a:sym typeface="Arial"/>
              </a:rPr>
            </a:br>
            <a:r>
              <a:rPr lang="en-AU" sz="3400" b="1" i="0" u="none" strike="noStrike" cap="none" dirty="0">
                <a:solidFill>
                  <a:srgbClr val="14314E"/>
                </a:solidFill>
                <a:latin typeface="+mj-lt"/>
                <a:sym typeface="Arial"/>
              </a:rPr>
              <a:t>Management Plan</a:t>
            </a:r>
            <a:endParaRPr lang="en-AU" sz="3400" b="0" i="0" u="none" strike="noStrike" cap="none" dirty="0">
              <a:solidFill>
                <a:srgbClr val="14314E"/>
              </a:solidFill>
              <a:latin typeface="+mj-lt"/>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9" name="Picture 8" descr="A blue and black text on a black background&#10;&#10;Description automatically generated">
            <a:extLst>
              <a:ext uri="{FF2B5EF4-FFF2-40B4-BE49-F238E27FC236}">
                <a16:creationId xmlns:a16="http://schemas.microsoft.com/office/drawing/2014/main" id="{AEF78294-E423-B07A-EC51-0511BF0E9F76}"/>
              </a:ext>
            </a:extLst>
          </p:cNvPr>
          <p:cNvPicPr>
            <a:picLocks noChangeAspect="1"/>
          </p:cNvPicPr>
          <p:nvPr/>
        </p:nvPicPr>
        <p:blipFill rotWithShape="1">
          <a:blip r:embed="rId3"/>
          <a:srcRect t="19305"/>
          <a:stretch/>
        </p:blipFill>
        <p:spPr>
          <a:xfrm>
            <a:off x="-4424" y="363622"/>
            <a:ext cx="12196424" cy="64943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5" name="Google Shape;79;p4">
            <a:extLst>
              <a:ext uri="{FF2B5EF4-FFF2-40B4-BE49-F238E27FC236}">
                <a16:creationId xmlns:a16="http://schemas.microsoft.com/office/drawing/2014/main" id="{334B3D2D-EED6-035C-ECA1-7B3E2D495A4F}"/>
              </a:ext>
            </a:extLst>
          </p:cNvPr>
          <p:cNvSpPr txBox="1">
            <a:spLocks/>
          </p:cNvSpPr>
          <p:nvPr/>
        </p:nvSpPr>
        <p:spPr>
          <a:xfrm>
            <a:off x="678545" y="768283"/>
            <a:ext cx="437897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3400" b="1" i="0" u="none" strike="noStrike" cap="none" dirty="0">
                <a:solidFill>
                  <a:srgbClr val="14314E"/>
                </a:solidFill>
                <a:latin typeface="+mj-lt"/>
                <a:sym typeface="Arial"/>
              </a:rPr>
              <a:t>Key vocabulary</a:t>
            </a:r>
            <a:endParaRPr lang="en-AU" sz="3400" b="0" i="0" u="none" strike="noStrike" cap="none" dirty="0">
              <a:solidFill>
                <a:srgbClr val="14314E"/>
              </a:solidFill>
              <a:latin typeface="+mj-lt"/>
              <a:sym typeface="Arial"/>
            </a:endParaRPr>
          </a:p>
        </p:txBody>
      </p:sp>
      <p:sp>
        <p:nvSpPr>
          <p:cNvPr id="2" name="Google Shape;171;p11">
            <a:extLst>
              <a:ext uri="{FF2B5EF4-FFF2-40B4-BE49-F238E27FC236}">
                <a16:creationId xmlns:a16="http://schemas.microsoft.com/office/drawing/2014/main" id="{9E8EAC43-0C14-A002-E2C6-9BDAB1318FD2}"/>
              </a:ext>
            </a:extLst>
          </p:cNvPr>
          <p:cNvSpPr txBox="1"/>
          <p:nvPr/>
        </p:nvSpPr>
        <p:spPr>
          <a:xfrm>
            <a:off x="678543" y="2011005"/>
            <a:ext cx="10562156" cy="3055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000"/>
              <a:buNone/>
            </a:pPr>
            <a:r>
              <a:rPr lang="en-US" sz="2000" b="1" dirty="0">
                <a:solidFill>
                  <a:srgbClr val="14314E"/>
                </a:solidFill>
                <a:latin typeface="Arial"/>
                <a:ea typeface="Arial"/>
                <a:cs typeface="Arial"/>
                <a:sym typeface="Arial"/>
              </a:rPr>
              <a:t>Water Security</a:t>
            </a:r>
          </a:p>
          <a:p>
            <a:pPr marL="342900" lvl="0" indent="-342900" algn="l" rtl="0">
              <a:lnSpc>
                <a:spcPct val="100000"/>
              </a:lnSpc>
              <a:spcBef>
                <a:spcPts val="0"/>
              </a:spcBef>
              <a:spcAft>
                <a:spcPts val="0"/>
              </a:spcAft>
              <a:buSzPts val="2400"/>
              <a:buChar char="•"/>
            </a:pPr>
            <a:r>
              <a:rPr lang="en-US" sz="2000" dirty="0">
                <a:solidFill>
                  <a:srgbClr val="14314E"/>
                </a:solidFill>
                <a:latin typeface="Arial"/>
                <a:ea typeface="Arial"/>
                <a:cs typeface="Arial"/>
                <a:sym typeface="Arial"/>
              </a:rPr>
              <a:t>When a community has enough quality water for survival and productive activity.</a:t>
            </a:r>
          </a:p>
          <a:p>
            <a:pPr marL="0" lvl="0" indent="0" algn="l" rtl="0">
              <a:lnSpc>
                <a:spcPct val="90000"/>
              </a:lnSpc>
              <a:spcBef>
                <a:spcPts val="0"/>
              </a:spcBef>
              <a:spcAft>
                <a:spcPts val="0"/>
              </a:spcAft>
              <a:buClr>
                <a:schemeClr val="dk1"/>
              </a:buClr>
              <a:buSzPts val="2000"/>
              <a:buNone/>
            </a:pPr>
            <a:endParaRPr lang="en-US" sz="1000" dirty="0">
              <a:solidFill>
                <a:srgbClr val="14314E"/>
              </a:solidFill>
              <a:latin typeface="Arial"/>
              <a:ea typeface="Arial"/>
              <a:cs typeface="Arial"/>
              <a:sym typeface="Arial"/>
            </a:endParaRPr>
          </a:p>
          <a:p>
            <a:pPr marL="0" lvl="0" indent="0" algn="l" rtl="0">
              <a:lnSpc>
                <a:spcPct val="90000"/>
              </a:lnSpc>
              <a:spcBef>
                <a:spcPts val="0"/>
              </a:spcBef>
              <a:spcAft>
                <a:spcPts val="0"/>
              </a:spcAft>
              <a:buClr>
                <a:schemeClr val="dk1"/>
              </a:buClr>
              <a:buSzPts val="2000"/>
              <a:buNone/>
            </a:pPr>
            <a:r>
              <a:rPr lang="en-US" sz="2000" b="1" dirty="0">
                <a:solidFill>
                  <a:srgbClr val="14314E"/>
                </a:solidFill>
                <a:latin typeface="Arial"/>
                <a:ea typeface="Arial"/>
                <a:cs typeface="Arial"/>
                <a:sym typeface="Arial"/>
              </a:rPr>
              <a:t>Sustainability </a:t>
            </a:r>
          </a:p>
          <a:p>
            <a:pPr marL="342900" lvl="0" indent="-342900" algn="l" rtl="0">
              <a:lnSpc>
                <a:spcPct val="100000"/>
              </a:lnSpc>
              <a:spcBef>
                <a:spcPts val="0"/>
              </a:spcBef>
              <a:spcAft>
                <a:spcPts val="0"/>
              </a:spcAft>
              <a:buSzPts val="2400"/>
              <a:buChar char="•"/>
            </a:pPr>
            <a:r>
              <a:rPr lang="en-US" sz="2000" dirty="0">
                <a:solidFill>
                  <a:srgbClr val="14314E"/>
                </a:solidFill>
                <a:latin typeface="Arial"/>
                <a:ea typeface="Arial"/>
                <a:cs typeface="Arial"/>
                <a:sym typeface="Arial"/>
              </a:rPr>
              <a:t>The ability to meet our own needs, without compromising the ability of future generations to meet their needs.</a:t>
            </a:r>
          </a:p>
          <a:p>
            <a:pPr>
              <a:lnSpc>
                <a:spcPct val="90000"/>
              </a:lnSpc>
              <a:buClr>
                <a:schemeClr val="dk1"/>
              </a:buClr>
              <a:buSzPts val="2000"/>
            </a:pPr>
            <a:endParaRPr lang="en-US" sz="1000" dirty="0">
              <a:solidFill>
                <a:srgbClr val="14314E"/>
              </a:solidFill>
              <a:latin typeface="Arial"/>
              <a:ea typeface="Arial"/>
              <a:cs typeface="Arial"/>
              <a:sym typeface="Arial"/>
            </a:endParaRPr>
          </a:p>
          <a:p>
            <a:pPr marL="0" lvl="0" indent="0" algn="l" rtl="0">
              <a:lnSpc>
                <a:spcPct val="90000"/>
              </a:lnSpc>
              <a:spcBef>
                <a:spcPts val="0"/>
              </a:spcBef>
              <a:spcAft>
                <a:spcPts val="0"/>
              </a:spcAft>
              <a:buClr>
                <a:schemeClr val="dk1"/>
              </a:buClr>
              <a:buSzPts val="2000"/>
              <a:buNone/>
            </a:pPr>
            <a:r>
              <a:rPr lang="en-US" sz="2000" b="1" dirty="0">
                <a:solidFill>
                  <a:srgbClr val="14314E"/>
                </a:solidFill>
                <a:latin typeface="Arial"/>
                <a:ea typeface="Arial"/>
                <a:cs typeface="Arial"/>
                <a:sym typeface="Arial"/>
              </a:rPr>
              <a:t>Water Sensitive Urban Design </a:t>
            </a:r>
          </a:p>
          <a:p>
            <a:pPr marL="342900" indent="-342900">
              <a:buSzPts val="2400"/>
              <a:buFont typeface="Arial"/>
              <a:buChar char="•"/>
            </a:pPr>
            <a:r>
              <a:rPr lang="en-US" sz="2000" dirty="0">
                <a:solidFill>
                  <a:srgbClr val="14314E"/>
                </a:solidFill>
                <a:latin typeface="Arial"/>
                <a:ea typeface="Arial"/>
                <a:cs typeface="Arial"/>
                <a:sym typeface="Arial"/>
              </a:rPr>
              <a:t>Stormwater is rainwater that has fallen onto roads or roofs and often contains chemicals or pollutants. Water sensitive urban design (WSUD) is an approach to planning and designing urban areas to make use of this valuable resource and reduce the harm it causes to our rivers and creeks.</a:t>
            </a:r>
            <a:br>
              <a:rPr lang="en-US" sz="2000" dirty="0">
                <a:solidFill>
                  <a:srgbClr val="14314E"/>
                </a:solidFill>
                <a:latin typeface="Arial"/>
                <a:ea typeface="Arial"/>
                <a:cs typeface="Arial"/>
                <a:sym typeface="Arial"/>
              </a:rPr>
            </a:br>
            <a:r>
              <a:rPr lang="en-US" sz="1200" i="1" dirty="0">
                <a:solidFill>
                  <a:srgbClr val="14314E"/>
                </a:solidFill>
                <a:latin typeface="Arial"/>
                <a:ea typeface="Arial"/>
                <a:cs typeface="Arial"/>
                <a:sym typeface="Arial"/>
              </a:rPr>
              <a:t>Credit: www.melbournewater.com.au/building-and-works/stormwater-management/introduction-wsud</a:t>
            </a:r>
          </a:p>
          <a:p>
            <a:pPr marL="0" lvl="0" indent="0" algn="l" rtl="0">
              <a:lnSpc>
                <a:spcPct val="90000"/>
              </a:lnSpc>
              <a:spcBef>
                <a:spcPts val="0"/>
              </a:spcBef>
              <a:spcAft>
                <a:spcPts val="0"/>
              </a:spcAft>
              <a:buClr>
                <a:schemeClr val="dk1"/>
              </a:buClr>
              <a:buSzPts val="1100"/>
              <a:buNone/>
            </a:pPr>
            <a:endParaRPr lang="en-US" sz="2000" b="1" dirty="0">
              <a:solidFill>
                <a:srgbClr val="14314E"/>
              </a:solidFill>
              <a:latin typeface="Arial"/>
              <a:ea typeface="Arial"/>
              <a:cs typeface="Arial"/>
              <a:sym typeface="Arial"/>
            </a:endParaRPr>
          </a:p>
          <a:p>
            <a:pPr marL="0" lvl="0" indent="0" algn="l" rtl="0">
              <a:lnSpc>
                <a:spcPct val="90000"/>
              </a:lnSpc>
              <a:spcBef>
                <a:spcPts val="0"/>
              </a:spcBef>
              <a:spcAft>
                <a:spcPts val="0"/>
              </a:spcAft>
              <a:buClr>
                <a:schemeClr val="dk1"/>
              </a:buClr>
              <a:buSzPts val="1500"/>
              <a:buNone/>
            </a:pPr>
            <a:endParaRPr lang="en-US" sz="2000" b="1" dirty="0">
              <a:solidFill>
                <a:srgbClr val="14314E"/>
              </a:solidFill>
              <a:latin typeface="Arial"/>
              <a:ea typeface="Arial"/>
              <a:cs typeface="Arial"/>
              <a:sym typeface="Arial"/>
            </a:endParaRPr>
          </a:p>
          <a:p>
            <a:pPr marL="0" lvl="0" indent="0" algn="l" rtl="0">
              <a:lnSpc>
                <a:spcPct val="90000"/>
              </a:lnSpc>
              <a:spcBef>
                <a:spcPts val="0"/>
              </a:spcBef>
              <a:spcAft>
                <a:spcPts val="0"/>
              </a:spcAft>
              <a:buClr>
                <a:schemeClr val="dk1"/>
              </a:buClr>
              <a:buSzPts val="1500"/>
              <a:buNone/>
            </a:pPr>
            <a:endParaRPr lang="en-US" sz="2000" b="1" dirty="0">
              <a:solidFill>
                <a:srgbClr val="14314E"/>
              </a:solidFill>
              <a:latin typeface="Arial"/>
              <a:ea typeface="Arial"/>
              <a:cs typeface="Arial"/>
              <a:sym typeface="Arial"/>
            </a:endParaRPr>
          </a:p>
          <a:p>
            <a:pPr marL="457200" lvl="0" indent="0" algn="l" rtl="0">
              <a:lnSpc>
                <a:spcPct val="90000"/>
              </a:lnSpc>
              <a:spcBef>
                <a:spcPts val="0"/>
              </a:spcBef>
              <a:spcAft>
                <a:spcPts val="0"/>
              </a:spcAft>
              <a:buClr>
                <a:schemeClr val="dk1"/>
              </a:buClr>
              <a:buSzPts val="1800"/>
              <a:buNone/>
            </a:pPr>
            <a:endParaRPr lang="en-US" sz="2000" dirty="0">
              <a:solidFill>
                <a:srgbClr val="14314E"/>
              </a:solidFill>
              <a:latin typeface="Arial"/>
              <a:ea typeface="Arial"/>
              <a:cs typeface="Arial"/>
              <a:sym typeface="Arial"/>
            </a:endParaRPr>
          </a:p>
          <a:p>
            <a:pPr marL="457200" lvl="0" indent="0" algn="l" rtl="0">
              <a:lnSpc>
                <a:spcPct val="90000"/>
              </a:lnSpc>
              <a:spcBef>
                <a:spcPts val="0"/>
              </a:spcBef>
              <a:spcAft>
                <a:spcPts val="0"/>
              </a:spcAft>
              <a:buClr>
                <a:schemeClr val="dk1"/>
              </a:buClr>
              <a:buSzPts val="2000"/>
              <a:buNone/>
            </a:pPr>
            <a:endParaRPr lang="en-US" sz="2000" dirty="0">
              <a:solidFill>
                <a:srgbClr val="14314E"/>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lang="en-US" sz="2000" dirty="0">
              <a:solidFill>
                <a:srgbClr val="14314E"/>
              </a:solidFill>
              <a:latin typeface="Arial"/>
              <a:ea typeface="Arial"/>
              <a:cs typeface="Arial"/>
              <a:sym typeface="Arial"/>
            </a:endParaRPr>
          </a:p>
          <a:p>
            <a:pPr marL="0" lvl="0" indent="0" algn="ctr" rtl="0">
              <a:lnSpc>
                <a:spcPct val="90000"/>
              </a:lnSpc>
              <a:spcBef>
                <a:spcPts val="0"/>
              </a:spcBef>
              <a:spcAft>
                <a:spcPts val="0"/>
              </a:spcAft>
              <a:buClr>
                <a:schemeClr val="dk1"/>
              </a:buClr>
              <a:buSzPts val="1100"/>
              <a:buNone/>
            </a:pPr>
            <a:endParaRPr lang="en-US" sz="2000" b="1" dirty="0">
              <a:solidFill>
                <a:srgbClr val="14314E"/>
              </a:solidFill>
              <a:latin typeface="Arial"/>
              <a:ea typeface="Arial"/>
              <a:cs typeface="Arial"/>
              <a:sym typeface="Arial"/>
            </a:endParaRPr>
          </a:p>
          <a:p>
            <a:pPr marL="0" lvl="0" indent="0" algn="ctr" rtl="0">
              <a:lnSpc>
                <a:spcPct val="90000"/>
              </a:lnSpc>
              <a:spcBef>
                <a:spcPts val="0"/>
              </a:spcBef>
              <a:spcAft>
                <a:spcPts val="0"/>
              </a:spcAft>
              <a:buClr>
                <a:schemeClr val="dk1"/>
              </a:buClr>
              <a:buSzPts val="1100"/>
              <a:buNone/>
            </a:pPr>
            <a:endParaRPr lang="en-US" sz="2000" b="1" dirty="0">
              <a:solidFill>
                <a:srgbClr val="14314E"/>
              </a:solidFill>
              <a:latin typeface="Arial"/>
              <a:ea typeface="Arial"/>
              <a:cs typeface="Arial"/>
              <a:sym typeface="Arial"/>
            </a:endParaRPr>
          </a:p>
          <a:p>
            <a:pPr marL="0" lvl="0" indent="0" algn="ctr" rtl="0">
              <a:lnSpc>
                <a:spcPct val="90000"/>
              </a:lnSpc>
              <a:spcBef>
                <a:spcPts val="0"/>
              </a:spcBef>
              <a:spcAft>
                <a:spcPts val="0"/>
              </a:spcAft>
              <a:buClr>
                <a:schemeClr val="dk1"/>
              </a:buClr>
              <a:buSzPts val="2100"/>
              <a:buNone/>
            </a:pPr>
            <a:endParaRPr lang="en-US" sz="2000" i="1" dirty="0">
              <a:solidFill>
                <a:srgbClr val="14314E"/>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6" name="Rectangle 5">
            <a:extLst>
              <a:ext uri="{FF2B5EF4-FFF2-40B4-BE49-F238E27FC236}">
                <a16:creationId xmlns:a16="http://schemas.microsoft.com/office/drawing/2014/main" id="{8BAF6337-3AC5-27B5-BB14-B821319F2679}"/>
              </a:ext>
            </a:extLst>
          </p:cNvPr>
          <p:cNvSpPr/>
          <p:nvPr/>
        </p:nvSpPr>
        <p:spPr>
          <a:xfrm>
            <a:off x="577395" y="3200850"/>
            <a:ext cx="6052006" cy="1937681"/>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3" name="Google Shape;253;p20"/>
          <p:cNvPicPr preferRelativeResize="0"/>
          <p:nvPr/>
        </p:nvPicPr>
        <p:blipFill>
          <a:blip r:embed="rId3"/>
          <a:srcRect/>
          <a:stretch/>
        </p:blipFill>
        <p:spPr>
          <a:xfrm>
            <a:off x="6709957" y="2978404"/>
            <a:ext cx="3312000" cy="3312000"/>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55" name="Google Shape;255;p20"/>
          <p:cNvSpPr txBox="1"/>
          <p:nvPr/>
        </p:nvSpPr>
        <p:spPr>
          <a:xfrm>
            <a:off x="607211" y="3797276"/>
            <a:ext cx="6022190" cy="125180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rtl="0">
              <a:spcBef>
                <a:spcPts val="0"/>
              </a:spcBef>
              <a:spcAft>
                <a:spcPts val="0"/>
              </a:spcAft>
              <a:buClr>
                <a:schemeClr val="dk1"/>
              </a:buClr>
              <a:buSzPts val="1800"/>
              <a:buFont typeface="Arial"/>
              <a:buNone/>
            </a:pPr>
            <a:r>
              <a:rPr lang="en-US" sz="2000" u="none" strike="noStrike" cap="none" dirty="0">
                <a:solidFill>
                  <a:schemeClr val="dk1"/>
                </a:solidFill>
                <a:latin typeface="Arial"/>
                <a:ea typeface="Arial"/>
                <a:cs typeface="Arial"/>
                <a:sym typeface="Arial"/>
              </a:rPr>
              <a:t>Imagine you are a team responsible for Integrated Water Management, ensuring Water Security and Sustainability for the future of your chosen region…</a:t>
            </a:r>
            <a:endParaRPr sz="2000" u="none" strike="noStrike" cap="none" dirty="0">
              <a:solidFill>
                <a:schemeClr val="dk1"/>
              </a:solidFill>
              <a:latin typeface="Arial"/>
              <a:ea typeface="Arial"/>
              <a:cs typeface="Arial"/>
              <a:sym typeface="Arial"/>
            </a:endParaRPr>
          </a:p>
        </p:txBody>
      </p:sp>
      <p:pic>
        <p:nvPicPr>
          <p:cNvPr id="260" name="Google Shape;260;p20"/>
          <p:cNvPicPr preferRelativeResize="0"/>
          <p:nvPr/>
        </p:nvPicPr>
        <p:blipFill>
          <a:blip r:embed="rId4"/>
          <a:srcRect/>
          <a:stretch/>
        </p:blipFill>
        <p:spPr>
          <a:xfrm>
            <a:off x="8600968" y="1312442"/>
            <a:ext cx="3456000" cy="3456000"/>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
        <p:nvSpPr>
          <p:cNvPr id="4" name="Google Shape;79;p4">
            <a:extLst>
              <a:ext uri="{FF2B5EF4-FFF2-40B4-BE49-F238E27FC236}">
                <a16:creationId xmlns:a16="http://schemas.microsoft.com/office/drawing/2014/main" id="{1486E52A-0072-6CCC-3CD8-D619A06770DE}"/>
              </a:ext>
            </a:extLst>
          </p:cNvPr>
          <p:cNvSpPr txBox="1">
            <a:spLocks/>
          </p:cNvSpPr>
          <p:nvPr/>
        </p:nvSpPr>
        <p:spPr>
          <a:xfrm>
            <a:off x="678544" y="1347540"/>
            <a:ext cx="8008938"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120000"/>
              </a:lnSpc>
              <a:spcBef>
                <a:spcPts val="0"/>
              </a:spcBef>
              <a:spcAft>
                <a:spcPts val="0"/>
              </a:spcAft>
              <a:buClr>
                <a:schemeClr val="dk1"/>
              </a:buClr>
              <a:buSzPts val="1800"/>
              <a:buNone/>
            </a:pPr>
            <a:r>
              <a:rPr lang="en-US" sz="3400" b="1" dirty="0">
                <a:solidFill>
                  <a:schemeClr val="dk1"/>
                </a:solidFill>
                <a:latin typeface="+mj-lt"/>
              </a:rPr>
              <a:t>Integrated Water Management (IW</a:t>
            </a:r>
            <a:r>
              <a:rPr lang="en-US" sz="3400" b="1" dirty="0">
                <a:latin typeface="+mj-lt"/>
              </a:rPr>
              <a:t>M), Water Sensitive Urban Design and </a:t>
            </a:r>
            <a:r>
              <a:rPr lang="en-US" sz="3400" b="1" dirty="0">
                <a:solidFill>
                  <a:schemeClr val="dk1"/>
                </a:solidFill>
                <a:latin typeface="+mj-lt"/>
              </a:rPr>
              <a:t>Sustainability </a:t>
            </a:r>
          </a:p>
        </p:txBody>
      </p:sp>
      <p:sp>
        <p:nvSpPr>
          <p:cNvPr id="7" name="Google Shape;79;p4">
            <a:extLst>
              <a:ext uri="{FF2B5EF4-FFF2-40B4-BE49-F238E27FC236}">
                <a16:creationId xmlns:a16="http://schemas.microsoft.com/office/drawing/2014/main" id="{65C7EAD7-E617-3101-49A3-6AE29678862D}"/>
              </a:ext>
            </a:extLst>
          </p:cNvPr>
          <p:cNvSpPr txBox="1">
            <a:spLocks/>
          </p:cNvSpPr>
          <p:nvPr/>
        </p:nvSpPr>
        <p:spPr>
          <a:xfrm>
            <a:off x="607211" y="3172731"/>
            <a:ext cx="4664268" cy="64442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800"/>
              <a:buNone/>
            </a:pPr>
            <a:r>
              <a:rPr lang="en-US" sz="2400" b="1" dirty="0">
                <a:solidFill>
                  <a:srgbClr val="14314E"/>
                </a:solidFill>
              </a:rPr>
              <a:t>Task - in collaborative groups</a:t>
            </a:r>
            <a:endParaRPr lang="en-US" sz="2400" b="1" dirty="0">
              <a:solidFill>
                <a:srgbClr val="14314E"/>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
          <p:cNvSpPr txBox="1"/>
          <p:nvPr/>
        </p:nvSpPr>
        <p:spPr>
          <a:xfrm>
            <a:off x="678544" y="1092502"/>
            <a:ext cx="10990542" cy="1139498"/>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Considering a ‘</a:t>
            </a:r>
            <a:r>
              <a:rPr lang="en-US" sz="2400" b="1" i="0" u="none" strike="noStrike" cap="none" dirty="0">
                <a:solidFill>
                  <a:schemeClr val="dk1"/>
                </a:solidFill>
                <a:latin typeface="Arial"/>
                <a:ea typeface="Arial"/>
                <a:cs typeface="Arial"/>
                <a:sym typeface="Arial"/>
              </a:rPr>
              <a:t>Water Sensitive Urban Design</a:t>
            </a:r>
            <a:r>
              <a:rPr lang="en-US" sz="2400" b="0" i="0" u="none" strike="noStrike" cap="none" dirty="0">
                <a:solidFill>
                  <a:schemeClr val="dk1"/>
                </a:solidFill>
                <a:latin typeface="Arial"/>
                <a:ea typeface="Arial"/>
                <a:cs typeface="Arial"/>
                <a:sym typeface="Arial"/>
              </a:rPr>
              <a:t>’ approach to planning, design </a:t>
            </a:r>
            <a:r>
              <a:rPr lang="en-US" sz="2400" b="1" i="0" u="none" strike="noStrike" cap="none" dirty="0">
                <a:solidFill>
                  <a:schemeClr val="dk1"/>
                </a:solidFill>
                <a:latin typeface="Arial"/>
                <a:ea typeface="Arial"/>
                <a:cs typeface="Arial"/>
                <a:sym typeface="Arial"/>
              </a:rPr>
              <a:t>ONE</a:t>
            </a:r>
            <a:r>
              <a:rPr lang="en-US" sz="2400" b="0" i="0" u="none" strike="noStrike" cap="none" dirty="0">
                <a:solidFill>
                  <a:schemeClr val="dk1"/>
                </a:solidFill>
                <a:latin typeface="Arial"/>
                <a:ea typeface="Arial"/>
                <a:cs typeface="Arial"/>
                <a:sym typeface="Arial"/>
              </a:rPr>
              <a:t> simple </a:t>
            </a:r>
            <a:r>
              <a:rPr lang="en-US" sz="2400" b="1" i="0" u="none" strike="noStrike" cap="none" dirty="0">
                <a:solidFill>
                  <a:schemeClr val="dk1"/>
                </a:solidFill>
                <a:latin typeface="Arial"/>
                <a:ea typeface="Arial"/>
                <a:cs typeface="Arial"/>
                <a:sym typeface="Arial"/>
              </a:rPr>
              <a:t>IWM</a:t>
            </a:r>
            <a:r>
              <a:rPr lang="en-US" sz="2400" b="0" i="0" u="none" strike="noStrike" cap="none" dirty="0">
                <a:solidFill>
                  <a:schemeClr val="dk1"/>
                </a:solidFill>
                <a:latin typeface="Arial"/>
                <a:ea typeface="Arial"/>
                <a:cs typeface="Arial"/>
                <a:sym typeface="Arial"/>
              </a:rPr>
              <a:t> strategy to increase</a:t>
            </a:r>
            <a:r>
              <a:rPr lang="en-US" sz="2400" b="1" i="0" u="none" strike="noStrike" cap="none" dirty="0">
                <a:solidFill>
                  <a:schemeClr val="dk1"/>
                </a:solidFill>
                <a:latin typeface="Arial"/>
                <a:ea typeface="Arial"/>
                <a:cs typeface="Arial"/>
                <a:sym typeface="Arial"/>
              </a:rPr>
              <a:t> Water Security</a:t>
            </a:r>
            <a:r>
              <a:rPr lang="en-US" sz="2400" b="0" i="0" u="none" strike="noStrike" cap="none" dirty="0">
                <a:solidFill>
                  <a:schemeClr val="dk1"/>
                </a:solidFill>
                <a:latin typeface="Arial"/>
                <a:ea typeface="Arial"/>
                <a:cs typeface="Arial"/>
                <a:sym typeface="Arial"/>
              </a:rPr>
              <a:t> for your chosen region into the future and provide sustainable benefits to the environment…</a:t>
            </a:r>
            <a:endParaRPr lang="en-US" sz="2400" b="0" i="1" u="none" strike="noStrike" cap="none" dirty="0">
              <a:solidFill>
                <a:schemeClr val="dk1"/>
              </a:solidFill>
              <a:latin typeface="Calibri"/>
              <a:ea typeface="Calibri"/>
              <a:cs typeface="Calibri"/>
              <a:sym typeface="Calibri"/>
            </a:endParaRPr>
          </a:p>
        </p:txBody>
      </p:sp>
      <p:graphicFrame>
        <p:nvGraphicFramePr>
          <p:cNvPr id="266" name="Google Shape;266;p21"/>
          <p:cNvGraphicFramePr/>
          <p:nvPr>
            <p:extLst>
              <p:ext uri="{D42A27DB-BD31-4B8C-83A1-F6EECF244321}">
                <p14:modId xmlns:p14="http://schemas.microsoft.com/office/powerpoint/2010/main" val="2676556757"/>
              </p:ext>
            </p:extLst>
          </p:nvPr>
        </p:nvGraphicFramePr>
        <p:xfrm>
          <a:off x="810843" y="2330023"/>
          <a:ext cx="10657257" cy="2688438"/>
        </p:xfrm>
        <a:graphic>
          <a:graphicData uri="http://schemas.openxmlformats.org/drawingml/2006/table">
            <a:tbl>
              <a:tblPr>
                <a:noFill/>
                <a:tableStyleId>{4598836D-043A-41E8-BD29-E2FC81015B03}</a:tableStyleId>
              </a:tblPr>
              <a:tblGrid>
                <a:gridCol w="3500807">
                  <a:extLst>
                    <a:ext uri="{9D8B030D-6E8A-4147-A177-3AD203B41FA5}">
                      <a16:colId xmlns:a16="http://schemas.microsoft.com/office/drawing/2014/main" val="20000"/>
                    </a:ext>
                  </a:extLst>
                </a:gridCol>
                <a:gridCol w="3460750">
                  <a:extLst>
                    <a:ext uri="{9D8B030D-6E8A-4147-A177-3AD203B41FA5}">
                      <a16:colId xmlns:a16="http://schemas.microsoft.com/office/drawing/2014/main" val="20001"/>
                    </a:ext>
                  </a:extLst>
                </a:gridCol>
                <a:gridCol w="3695700">
                  <a:extLst>
                    <a:ext uri="{9D8B030D-6E8A-4147-A177-3AD203B41FA5}">
                      <a16:colId xmlns:a16="http://schemas.microsoft.com/office/drawing/2014/main" val="20002"/>
                    </a:ext>
                  </a:extLst>
                </a:gridCol>
              </a:tblGrid>
              <a:tr h="422315">
                <a:tc>
                  <a:txBody>
                    <a:bodyPr/>
                    <a:lstStyle/>
                    <a:p>
                      <a:pPr marL="0" marR="0" lvl="0" indent="0" algn="l" rtl="0">
                        <a:lnSpc>
                          <a:spcPct val="100000"/>
                        </a:lnSpc>
                        <a:spcBef>
                          <a:spcPts val="0"/>
                        </a:spcBef>
                        <a:spcAft>
                          <a:spcPts val="0"/>
                        </a:spcAft>
                        <a:buClr>
                          <a:srgbClr val="000000"/>
                        </a:buClr>
                        <a:buSzPts val="2000"/>
                        <a:buFont typeface="Arial"/>
                        <a:buNone/>
                      </a:pPr>
                      <a:r>
                        <a:rPr lang="en-US" sz="1800" b="1" u="none" strike="noStrike" cap="none" dirty="0">
                          <a:solidFill>
                            <a:schemeClr val="dk1"/>
                          </a:solidFill>
                        </a:rPr>
                        <a:t>Region 1</a:t>
                      </a:r>
                      <a:endParaRPr sz="1800" b="1"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800" b="1" u="none" strike="noStrike" cap="none" dirty="0">
                          <a:solidFill>
                            <a:schemeClr val="dk1"/>
                          </a:solidFill>
                        </a:rPr>
                        <a:t>Region 2</a:t>
                      </a:r>
                      <a:endParaRPr sz="1800" b="1"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800" b="1" u="none" strike="noStrike" cap="none" dirty="0">
                          <a:solidFill>
                            <a:schemeClr val="dk1"/>
                          </a:solidFill>
                        </a:rPr>
                        <a:t>Region 3</a:t>
                      </a:r>
                      <a:endParaRPr sz="1800" b="1"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9DDAE7"/>
                    </a:solidFill>
                  </a:tcPr>
                </a:tc>
                <a:extLst>
                  <a:ext uri="{0D108BD9-81ED-4DB2-BD59-A6C34878D82A}">
                    <a16:rowId xmlns:a16="http://schemas.microsoft.com/office/drawing/2014/main" val="10000"/>
                  </a:ext>
                </a:extLst>
              </a:tr>
              <a:tr h="1301770">
                <a:tc>
                  <a:txBody>
                    <a:bodyPr/>
                    <a:lstStyle/>
                    <a:p>
                      <a:pPr marL="0" marR="0" lvl="0" indent="0" algn="l" rtl="0">
                        <a:lnSpc>
                          <a:spcPct val="100000"/>
                        </a:lnSpc>
                        <a:spcBef>
                          <a:spcPts val="0"/>
                        </a:spcBef>
                        <a:spcAft>
                          <a:spcPts val="0"/>
                        </a:spcAft>
                        <a:buClr>
                          <a:srgbClr val="000000"/>
                        </a:buClr>
                        <a:buSzPts val="1500"/>
                        <a:buFont typeface="Arial"/>
                        <a:buNone/>
                      </a:pPr>
                      <a:r>
                        <a:rPr lang="en-US" sz="1300" b="1" u="none" strike="noStrike" cap="none" dirty="0">
                          <a:solidFill>
                            <a:schemeClr val="dk1"/>
                          </a:solidFill>
                        </a:rPr>
                        <a:t>Australia</a:t>
                      </a:r>
                      <a:r>
                        <a:rPr lang="en-US" sz="1300" u="none" strike="noStrike" cap="none" dirty="0">
                          <a:solidFill>
                            <a:schemeClr val="dk1"/>
                          </a:solidFill>
                        </a:rPr>
                        <a:t> </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Small agricultural community</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800" u="none" strike="noStrike" cap="none" dirty="0">
                          <a:solidFill>
                            <a:schemeClr val="dk1"/>
                          </a:solidFill>
                        </a:rPr>
                      </a:br>
                      <a:r>
                        <a:rPr lang="en-US" sz="1300" u="none" strike="noStrike" cap="none" dirty="0">
                          <a:solidFill>
                            <a:schemeClr val="dk1"/>
                          </a:solidFill>
                        </a:rPr>
                        <a:t>Population - 10,000 across small town,</a:t>
                      </a:r>
                      <a:br>
                        <a:rPr lang="en-US" sz="1300" u="none" strike="noStrike" cap="none" dirty="0">
                          <a:solidFill>
                            <a:schemeClr val="dk1"/>
                          </a:solidFill>
                        </a:rPr>
                      </a:br>
                      <a:r>
                        <a:rPr lang="en-US" sz="1300" u="none" strike="noStrike" cap="none" dirty="0">
                          <a:solidFill>
                            <a:schemeClr val="dk1"/>
                          </a:solidFill>
                        </a:rPr>
                        <a:t>small and large scale farms</a:t>
                      </a:r>
                      <a:br>
                        <a:rPr lang="en-US" sz="1300" u="none" strike="noStrike" cap="none" dirty="0">
                          <a:solidFill>
                            <a:schemeClr val="dk1"/>
                          </a:solidFill>
                        </a:rPr>
                      </a:br>
                      <a:br>
                        <a:rPr lang="en-US" sz="800" u="none" strike="noStrike" cap="none" dirty="0">
                          <a:solidFill>
                            <a:schemeClr val="dk1"/>
                          </a:solidFill>
                        </a:rPr>
                      </a:br>
                      <a:r>
                        <a:rPr lang="en-US" sz="1300" u="none" strike="noStrike" cap="none" dirty="0">
                          <a:solidFill>
                            <a:schemeClr val="dk1"/>
                          </a:solidFill>
                        </a:rPr>
                        <a:t>Irrigation to some farms </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600" u="none" strike="noStrike" cap="none" dirty="0">
                          <a:solidFill>
                            <a:schemeClr val="dk1"/>
                          </a:solidFill>
                        </a:rPr>
                      </a:br>
                      <a:r>
                        <a:rPr lang="en-US" sz="1300" u="none" strike="noStrike" cap="none" dirty="0">
                          <a:solidFill>
                            <a:schemeClr val="dk1"/>
                          </a:solidFill>
                        </a:rPr>
                        <a:t>Bore, tank, dam water supply </a:t>
                      </a:r>
                      <a:endParaRPr sz="1300"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300" b="1" u="none" strike="noStrike" cap="none" dirty="0">
                          <a:solidFill>
                            <a:schemeClr val="dk1"/>
                          </a:solidFill>
                        </a:rPr>
                        <a:t>Australia</a:t>
                      </a:r>
                      <a:r>
                        <a:rPr lang="en-US" sz="1300" u="none" strike="noStrike" cap="none" dirty="0">
                          <a:solidFill>
                            <a:schemeClr val="dk1"/>
                          </a:solidFill>
                        </a:rPr>
                        <a:t> </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Small coastal city</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800" u="none" strike="noStrike" cap="none" dirty="0">
                          <a:solidFill>
                            <a:schemeClr val="dk1"/>
                          </a:solidFill>
                        </a:rPr>
                      </a:br>
                      <a:r>
                        <a:rPr lang="en-US" sz="1300" u="none" strike="noStrike" cap="none" dirty="0">
                          <a:solidFill>
                            <a:schemeClr val="dk1"/>
                          </a:solidFill>
                        </a:rPr>
                        <a:t>Population = 40,000</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800" u="none" strike="noStrike" cap="none" dirty="0">
                          <a:solidFill>
                            <a:schemeClr val="dk1"/>
                          </a:solidFill>
                        </a:rPr>
                      </a:br>
                      <a:r>
                        <a:rPr lang="en-US" sz="1300" u="none" strike="noStrike" cap="none" dirty="0">
                          <a:solidFill>
                            <a:schemeClr val="dk1"/>
                          </a:solidFill>
                        </a:rPr>
                        <a:t>Access to town piped water supply for all</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1300" u="none" strike="noStrike" cap="none" dirty="0">
                          <a:solidFill>
                            <a:schemeClr val="dk1"/>
                          </a:solidFill>
                        </a:rPr>
                      </a:br>
                      <a:endParaRPr sz="1300"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300" b="1" u="none" strike="noStrike" cap="none" dirty="0">
                          <a:solidFill>
                            <a:schemeClr val="dk1"/>
                          </a:solidFill>
                        </a:rPr>
                        <a:t>Asia Pacific</a:t>
                      </a:r>
                      <a:r>
                        <a:rPr lang="en-US" sz="1300" u="none" strike="noStrike" cap="none" dirty="0">
                          <a:solidFill>
                            <a:schemeClr val="dk1"/>
                          </a:solidFill>
                        </a:rPr>
                        <a:t> </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Developing country, large urban city </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800" u="none" strike="noStrike" cap="none" dirty="0">
                          <a:solidFill>
                            <a:schemeClr val="dk1"/>
                          </a:solidFill>
                        </a:rPr>
                      </a:br>
                      <a:r>
                        <a:rPr lang="en-US" sz="1300" u="none" strike="noStrike" cap="none" dirty="0">
                          <a:solidFill>
                            <a:schemeClr val="dk1"/>
                          </a:solidFill>
                        </a:rPr>
                        <a:t>Population 10 million</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br>
                        <a:rPr lang="en-US" sz="800" u="none" strike="noStrike" cap="none" dirty="0">
                          <a:solidFill>
                            <a:schemeClr val="dk1"/>
                          </a:solidFill>
                        </a:rPr>
                      </a:br>
                      <a:r>
                        <a:rPr lang="en-US" sz="1300" u="none" strike="noStrike" cap="none" dirty="0">
                          <a:solidFill>
                            <a:schemeClr val="dk1"/>
                          </a:solidFill>
                        </a:rPr>
                        <a:t>Various water supplies -  town catchment</a:t>
                      </a:r>
                      <a:br>
                        <a:rPr lang="en-US" sz="1300" u="none" strike="noStrike" cap="none" dirty="0">
                          <a:solidFill>
                            <a:schemeClr val="dk1"/>
                          </a:solidFill>
                        </a:rPr>
                      </a:br>
                      <a:r>
                        <a:rPr lang="en-US" sz="1300" u="none" strike="noStrike" cap="none" dirty="0">
                          <a:solidFill>
                            <a:schemeClr val="dk1"/>
                          </a:solidFill>
                        </a:rPr>
                        <a:t>piped supply, bores, wells, tanks, rivers, streams</a:t>
                      </a:r>
                      <a:endParaRPr sz="1300"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39492">
                <a:tc>
                  <a:txBody>
                    <a:bodyPr/>
                    <a:lstStyle/>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Average personal water use = </a:t>
                      </a:r>
                      <a:r>
                        <a:rPr lang="en-US" sz="1300" b="1" u="none" strike="noStrike" cap="none" dirty="0">
                          <a:solidFill>
                            <a:schemeClr val="dk1"/>
                          </a:solidFill>
                        </a:rPr>
                        <a:t>150 L</a:t>
                      </a:r>
                      <a:r>
                        <a:rPr lang="en-US" sz="1300" u="none" strike="noStrike" cap="none" dirty="0">
                          <a:solidFill>
                            <a:schemeClr val="dk1"/>
                          </a:solidFill>
                        </a:rPr>
                        <a:t> per day</a:t>
                      </a:r>
                      <a:endParaRPr sz="1300" u="none" strike="noStrike" cap="none" dirty="0">
                        <a:solidFill>
                          <a:schemeClr val="dk1"/>
                        </a:solidFill>
                      </a:endParaRPr>
                    </a:p>
                    <a:p>
                      <a:pPr marL="0" marR="0" lvl="0" indent="0" algn="l" rtl="0">
                        <a:lnSpc>
                          <a:spcPct val="100000"/>
                        </a:lnSpc>
                        <a:spcBef>
                          <a:spcPts val="0"/>
                        </a:spcBef>
                        <a:spcAft>
                          <a:spcPts val="0"/>
                        </a:spcAft>
                        <a:buClr>
                          <a:srgbClr val="000000"/>
                        </a:buClr>
                        <a:buSzPts val="1500"/>
                        <a:buFont typeface="Arial"/>
                        <a:buNone/>
                      </a:pPr>
                      <a:endParaRPr sz="1300" b="1"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Average personal water use = </a:t>
                      </a:r>
                      <a:r>
                        <a:rPr lang="en-US" sz="1300" b="1" u="none" strike="noStrike" cap="none" dirty="0">
                          <a:solidFill>
                            <a:schemeClr val="dk1"/>
                          </a:solidFill>
                        </a:rPr>
                        <a:t>164 L</a:t>
                      </a:r>
                      <a:r>
                        <a:rPr lang="en-US" sz="1300" u="none" strike="noStrike" cap="none" dirty="0">
                          <a:solidFill>
                            <a:schemeClr val="dk1"/>
                          </a:solidFill>
                        </a:rPr>
                        <a:t> per day</a:t>
                      </a:r>
                      <a:endParaRPr sz="1300" b="1"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300" u="none" strike="noStrike" cap="none" dirty="0">
                          <a:solidFill>
                            <a:schemeClr val="dk1"/>
                          </a:solidFill>
                        </a:rPr>
                        <a:t>Average personal water use = </a:t>
                      </a:r>
                      <a:r>
                        <a:rPr lang="en-US" sz="1300" b="1" u="none" strike="noStrike" cap="none" dirty="0">
                          <a:solidFill>
                            <a:schemeClr val="dk1"/>
                          </a:solidFill>
                        </a:rPr>
                        <a:t>130 L</a:t>
                      </a:r>
                      <a:r>
                        <a:rPr lang="en-US" sz="1300" u="none" strike="noStrike" cap="none" dirty="0">
                          <a:solidFill>
                            <a:schemeClr val="dk1"/>
                          </a:solidFill>
                        </a:rPr>
                        <a:t> per day</a:t>
                      </a:r>
                      <a:endParaRPr sz="1300" u="none" strike="noStrike" cap="none" dirty="0">
                        <a:solidFill>
                          <a:schemeClr val="dk1"/>
                        </a:solidFill>
                      </a:endParaRPr>
                    </a:p>
                  </a:txBody>
                  <a:tcPr marL="82313" marR="82313" marT="82313" marB="82313">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body" idx="4294967295"/>
          </p:nvPr>
        </p:nvSpPr>
        <p:spPr>
          <a:xfrm>
            <a:off x="678545" y="1910557"/>
            <a:ext cx="7565344" cy="4651375"/>
          </a:xfrm>
          <a:prstGeom prst="rect">
            <a:avLst/>
          </a:prstGeom>
          <a:noFill/>
          <a:ln>
            <a:noFill/>
          </a:ln>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SzPts val="1900"/>
              <a:buFont typeface="Arial" panose="020B0604020202020204" pitchFamily="34" charset="0"/>
              <a:buChar char="•"/>
            </a:pPr>
            <a:r>
              <a:rPr lang="en-US" sz="2000" dirty="0"/>
              <a:t>Design and outline one Water Sensitive Urban Design - IWM plan that will increase Water Security for the region into the future and provide sustainable benefits to the environment. </a:t>
            </a:r>
            <a:endParaRPr sz="2000" dirty="0"/>
          </a:p>
          <a:p>
            <a:pPr marL="571500" lvl="0" indent="-342900" algn="l" rtl="0">
              <a:lnSpc>
                <a:spcPct val="100000"/>
              </a:lnSpc>
              <a:spcBef>
                <a:spcPts val="0"/>
              </a:spcBef>
              <a:spcAft>
                <a:spcPts val="0"/>
              </a:spcAft>
              <a:buSzPts val="1900"/>
              <a:buFont typeface="Arial" panose="020B0604020202020204" pitchFamily="34" charset="0"/>
              <a:buChar char="•"/>
            </a:pPr>
            <a:endParaRPr sz="1000" dirty="0"/>
          </a:p>
          <a:p>
            <a:pPr indent="-349250">
              <a:lnSpc>
                <a:spcPct val="100000"/>
              </a:lnSpc>
              <a:spcBef>
                <a:spcPts val="0"/>
              </a:spcBef>
              <a:buSzPts val="1900"/>
              <a:buFont typeface="Arial" panose="020B0604020202020204" pitchFamily="34" charset="0"/>
              <a:buChar char="•"/>
            </a:pPr>
            <a:r>
              <a:rPr lang="en-US" sz="2000" dirty="0"/>
              <a:t>Give a clear justification for WHY and HOW this approach will benefit both the human population and environment in the region. Be specific and remember to justify your reasons along the way.</a:t>
            </a:r>
            <a:br>
              <a:rPr lang="en-US" sz="2000" dirty="0"/>
            </a:br>
            <a:endParaRPr lang="en-AU" sz="1000" dirty="0"/>
          </a:p>
          <a:p>
            <a:pPr marL="457200" lvl="0" indent="-349250" algn="l" rtl="0">
              <a:lnSpc>
                <a:spcPct val="100000"/>
              </a:lnSpc>
              <a:spcBef>
                <a:spcPts val="0"/>
              </a:spcBef>
              <a:spcAft>
                <a:spcPts val="0"/>
              </a:spcAft>
              <a:buSzPts val="1900"/>
              <a:buFont typeface="Arial" panose="020B0604020202020204" pitchFamily="34" charset="0"/>
              <a:buChar char="•"/>
            </a:pPr>
            <a:r>
              <a:rPr lang="en-US" sz="2000" dirty="0"/>
              <a:t>Outline briefly your thoughts on how Water Security will impact on human wellbeing into the future. </a:t>
            </a:r>
            <a:endParaRPr sz="2000" dirty="0"/>
          </a:p>
          <a:p>
            <a:pPr marL="571500" lvl="0" indent="-342900" algn="l" rtl="0">
              <a:lnSpc>
                <a:spcPct val="100000"/>
              </a:lnSpc>
              <a:spcBef>
                <a:spcPts val="0"/>
              </a:spcBef>
              <a:spcAft>
                <a:spcPts val="0"/>
              </a:spcAft>
              <a:buSzPts val="1900"/>
              <a:buFont typeface="Arial" panose="020B0604020202020204" pitchFamily="34" charset="0"/>
              <a:buChar char="•"/>
            </a:pPr>
            <a:endParaRPr lang="en-AU" sz="1000" dirty="0"/>
          </a:p>
          <a:p>
            <a:pPr marL="457200" lvl="0" indent="-349250" algn="l" rtl="0">
              <a:lnSpc>
                <a:spcPct val="100000"/>
              </a:lnSpc>
              <a:spcBef>
                <a:spcPts val="0"/>
              </a:spcBef>
              <a:spcAft>
                <a:spcPts val="0"/>
              </a:spcAft>
              <a:buSzPts val="1900"/>
              <a:buFont typeface="Arial" panose="020B0604020202020204" pitchFamily="34" charset="0"/>
              <a:buChar char="•"/>
            </a:pPr>
            <a:r>
              <a:rPr lang="en-US" sz="2000" dirty="0"/>
              <a:t>Present as a poster or a slideshow to share with the class.</a:t>
            </a:r>
            <a:endParaRPr sz="2000" dirty="0"/>
          </a:p>
          <a:p>
            <a:pPr marL="342900" lvl="0" indent="-342900" algn="ctr" rtl="0">
              <a:lnSpc>
                <a:spcPct val="90000"/>
              </a:lnSpc>
              <a:spcBef>
                <a:spcPts val="0"/>
              </a:spcBef>
              <a:spcAft>
                <a:spcPts val="0"/>
              </a:spcAft>
              <a:buClr>
                <a:schemeClr val="dk1"/>
              </a:buClr>
              <a:buSzPts val="1700"/>
              <a:buFont typeface="Arial" panose="020B0604020202020204" pitchFamily="34" charset="0"/>
              <a:buChar char="•"/>
            </a:pPr>
            <a:endParaRPr sz="2000" b="1" i="1" dirty="0">
              <a:solidFill>
                <a:schemeClr val="dk1"/>
              </a:solidFill>
            </a:endParaRPr>
          </a:p>
          <a:p>
            <a:pPr marL="342900" lvl="0" indent="-342900" algn="ctr" rtl="0">
              <a:lnSpc>
                <a:spcPct val="90000"/>
              </a:lnSpc>
              <a:spcBef>
                <a:spcPts val="0"/>
              </a:spcBef>
              <a:spcAft>
                <a:spcPts val="0"/>
              </a:spcAft>
              <a:buClr>
                <a:schemeClr val="dk1"/>
              </a:buClr>
              <a:buSzPts val="1700"/>
              <a:buFont typeface="Arial" panose="020B0604020202020204" pitchFamily="34" charset="0"/>
              <a:buChar char="•"/>
            </a:pPr>
            <a:endParaRPr sz="2000" b="1" i="1" dirty="0">
              <a:solidFill>
                <a:schemeClr val="dk1"/>
              </a:solidFill>
            </a:endParaRPr>
          </a:p>
          <a:p>
            <a:pPr marL="342900" lvl="0" indent="-342900" algn="l" rtl="0">
              <a:lnSpc>
                <a:spcPct val="90000"/>
              </a:lnSpc>
              <a:spcBef>
                <a:spcPts val="0"/>
              </a:spcBef>
              <a:spcAft>
                <a:spcPts val="0"/>
              </a:spcAft>
              <a:buClr>
                <a:schemeClr val="dk1"/>
              </a:buClr>
              <a:buSzPts val="1500"/>
              <a:buFont typeface="Arial" panose="020B0604020202020204" pitchFamily="34" charset="0"/>
              <a:buChar char="•"/>
            </a:pPr>
            <a:endParaRPr sz="2000" b="1" dirty="0">
              <a:solidFill>
                <a:schemeClr val="dk1"/>
              </a:solidFill>
              <a:latin typeface="Calibri"/>
              <a:ea typeface="Calibri"/>
              <a:cs typeface="Calibri"/>
              <a:sym typeface="Calibri"/>
            </a:endParaRPr>
          </a:p>
          <a:p>
            <a:pPr marL="800100" lvl="0" indent="-342900" algn="l" rtl="0">
              <a:lnSpc>
                <a:spcPct val="90000"/>
              </a:lnSpc>
              <a:spcBef>
                <a:spcPts val="0"/>
              </a:spcBef>
              <a:spcAft>
                <a:spcPts val="0"/>
              </a:spcAft>
              <a:buClr>
                <a:schemeClr val="dk1"/>
              </a:buClr>
              <a:buSzPts val="1800"/>
              <a:buFont typeface="Arial" panose="020B0604020202020204" pitchFamily="34" charset="0"/>
              <a:buChar char="•"/>
            </a:pPr>
            <a:endParaRPr sz="2000" dirty="0">
              <a:solidFill>
                <a:schemeClr val="dk1"/>
              </a:solidFill>
            </a:endParaRPr>
          </a:p>
          <a:p>
            <a:pPr marL="800100" lvl="0" indent="-342900" algn="l" rtl="0">
              <a:lnSpc>
                <a:spcPct val="90000"/>
              </a:lnSpc>
              <a:spcBef>
                <a:spcPts val="0"/>
              </a:spcBef>
              <a:spcAft>
                <a:spcPts val="0"/>
              </a:spcAft>
              <a:buClr>
                <a:schemeClr val="dk1"/>
              </a:buClr>
              <a:buSzPts val="2000"/>
              <a:buFont typeface="Arial" panose="020B0604020202020204" pitchFamily="34" charset="0"/>
              <a:buChar char="•"/>
            </a:pPr>
            <a:endParaRPr sz="2000" dirty="0">
              <a:solidFill>
                <a:schemeClr val="dk1"/>
              </a:solidFill>
            </a:endParaRPr>
          </a:p>
          <a:p>
            <a:pPr marL="342900" lvl="0" indent="-342900" algn="l" rtl="0">
              <a:lnSpc>
                <a:spcPct val="90000"/>
              </a:lnSpc>
              <a:spcBef>
                <a:spcPts val="0"/>
              </a:spcBef>
              <a:spcAft>
                <a:spcPts val="0"/>
              </a:spcAft>
              <a:buClr>
                <a:schemeClr val="dk1"/>
              </a:buClr>
              <a:buSzPts val="1800"/>
              <a:buFont typeface="Arial" panose="020B0604020202020204" pitchFamily="34" charset="0"/>
              <a:buChar char="•"/>
            </a:pPr>
            <a:endParaRPr sz="2000" dirty="0">
              <a:solidFill>
                <a:schemeClr val="dk1"/>
              </a:solidFill>
            </a:endParaRPr>
          </a:p>
          <a:p>
            <a:pPr marL="342900" lvl="0" indent="-342900" algn="ctr" rtl="0">
              <a:lnSpc>
                <a:spcPct val="90000"/>
              </a:lnSpc>
              <a:spcBef>
                <a:spcPts val="0"/>
              </a:spcBef>
              <a:spcAft>
                <a:spcPts val="0"/>
              </a:spcAft>
              <a:buClr>
                <a:schemeClr val="dk1"/>
              </a:buClr>
              <a:buSzPts val="1100"/>
              <a:buFont typeface="Arial" panose="020B0604020202020204" pitchFamily="34" charset="0"/>
              <a:buChar char="•"/>
            </a:pPr>
            <a:endParaRPr sz="2000" b="1" dirty="0">
              <a:solidFill>
                <a:schemeClr val="dk1"/>
              </a:solidFill>
            </a:endParaRPr>
          </a:p>
          <a:p>
            <a:pPr marL="342900" lvl="0" indent="-342900" algn="ctr" rtl="0">
              <a:lnSpc>
                <a:spcPct val="90000"/>
              </a:lnSpc>
              <a:spcBef>
                <a:spcPts val="0"/>
              </a:spcBef>
              <a:spcAft>
                <a:spcPts val="0"/>
              </a:spcAft>
              <a:buClr>
                <a:schemeClr val="dk1"/>
              </a:buClr>
              <a:buSzPts val="1100"/>
              <a:buFont typeface="Arial" panose="020B0604020202020204" pitchFamily="34" charset="0"/>
              <a:buChar char="•"/>
            </a:pPr>
            <a:endParaRPr sz="2000" b="1" dirty="0">
              <a:solidFill>
                <a:schemeClr val="dk1"/>
              </a:solidFill>
            </a:endParaRPr>
          </a:p>
          <a:p>
            <a:pPr marL="0" lvl="0" indent="0" algn="ctr" rtl="0">
              <a:lnSpc>
                <a:spcPct val="90000"/>
              </a:lnSpc>
              <a:spcBef>
                <a:spcPts val="0"/>
              </a:spcBef>
              <a:spcAft>
                <a:spcPts val="0"/>
              </a:spcAft>
              <a:buClr>
                <a:schemeClr val="dk1"/>
              </a:buClr>
              <a:buSzPts val="2100"/>
              <a:buNone/>
            </a:pPr>
            <a:endParaRPr sz="2100" i="1" dirty="0">
              <a:solidFill>
                <a:schemeClr val="dk1"/>
              </a:solidFill>
            </a:endParaRPr>
          </a:p>
        </p:txBody>
      </p:sp>
      <p:pic>
        <p:nvPicPr>
          <p:cNvPr id="283" name="Google Shape;283;p22"/>
          <p:cNvPicPr preferRelativeResize="0"/>
          <p:nvPr/>
        </p:nvPicPr>
        <p:blipFill>
          <a:blip r:embed="rId3"/>
          <a:srcRect/>
          <a:stretch/>
        </p:blipFill>
        <p:spPr>
          <a:xfrm>
            <a:off x="8484595" y="1940139"/>
            <a:ext cx="3456000" cy="3456000"/>
          </a:xfrm>
          <a:custGeom>
            <a:avLst/>
            <a:gdLst/>
            <a:ahLst/>
            <a:cxnLst/>
            <a:rect l="l" t="t" r="r" b="b"/>
            <a:pathLst>
              <a:path w="2255084" h="2255084" extrusionOk="0">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ln>
            <a:noFill/>
          </a:ln>
        </p:spPr>
      </p:pic>
      <p:sp>
        <p:nvSpPr>
          <p:cNvPr id="2" name="Google Shape;265;p21">
            <a:extLst>
              <a:ext uri="{FF2B5EF4-FFF2-40B4-BE49-F238E27FC236}">
                <a16:creationId xmlns:a16="http://schemas.microsoft.com/office/drawing/2014/main" id="{0A2B23B4-FE6E-94D3-AD13-C9AF66CC8256}"/>
              </a:ext>
            </a:extLst>
          </p:cNvPr>
          <p:cNvSpPr txBox="1"/>
          <p:nvPr/>
        </p:nvSpPr>
        <p:spPr>
          <a:xfrm>
            <a:off x="678544" y="1092502"/>
            <a:ext cx="2971912" cy="50055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000"/>
              <a:buNone/>
            </a:pPr>
            <a:r>
              <a:rPr lang="en-US" sz="2400" b="1" dirty="0">
                <a:solidFill>
                  <a:schemeClr val="dk1"/>
                </a:solidFill>
              </a:rPr>
              <a:t>Task</a:t>
            </a:r>
            <a:r>
              <a:rPr lang="en-US" sz="2400" dirty="0">
                <a:solidFill>
                  <a:schemeClr val="dk1"/>
                </a:solidFill>
              </a:rPr>
              <a:t> </a:t>
            </a:r>
            <a:r>
              <a:rPr lang="en-US" sz="2400" b="1" dirty="0">
                <a:solidFill>
                  <a:schemeClr val="dk1"/>
                </a:solidFill>
              </a:rPr>
              <a:t>specifics</a:t>
            </a:r>
            <a:r>
              <a:rPr lang="en-US" sz="2400" dirty="0">
                <a:solidFill>
                  <a:schemeClr val="dk1"/>
                </a:solidFill>
              </a:rPr>
              <a:t> </a:t>
            </a:r>
            <a:endParaRPr lang="en-US" sz="2000"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95" name="Google Shape;295;p23"/>
          <p:cNvPicPr preferRelativeResize="0"/>
          <p:nvPr/>
        </p:nvPicPr>
        <p:blipFill>
          <a:blip r:embed="rId3"/>
          <a:srcRect/>
          <a:stretch/>
        </p:blipFill>
        <p:spPr>
          <a:xfrm>
            <a:off x="6979645" y="1704068"/>
            <a:ext cx="4541974" cy="4541974"/>
          </a:xfrm>
          <a:custGeom>
            <a:avLst/>
            <a:gdLst/>
            <a:ahLst/>
            <a:cxnLst/>
            <a:rect l="l" t="t" r="r" b="b"/>
            <a:pathLst>
              <a:path w="2255084" h="2255084" extrusionOk="0">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ln>
            <a:noFill/>
          </a:ln>
        </p:spPr>
      </p:pic>
      <p:sp>
        <p:nvSpPr>
          <p:cNvPr id="2" name="Google Shape;367;p15">
            <a:extLst>
              <a:ext uri="{FF2B5EF4-FFF2-40B4-BE49-F238E27FC236}">
                <a16:creationId xmlns:a16="http://schemas.microsoft.com/office/drawing/2014/main" id="{9AFFDF98-ED92-A8EF-A0CB-0C968A8FFEBA}"/>
              </a:ext>
            </a:extLst>
          </p:cNvPr>
          <p:cNvSpPr txBox="1">
            <a:spLocks/>
          </p:cNvSpPr>
          <p:nvPr/>
        </p:nvSpPr>
        <p:spPr>
          <a:xfrm>
            <a:off x="678546" y="1967624"/>
            <a:ext cx="4595583" cy="2046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2400"/>
              <a:buNone/>
            </a:pPr>
            <a:r>
              <a:rPr lang="en-US" sz="2000" b="1" dirty="0">
                <a:solidFill>
                  <a:srgbClr val="14314E"/>
                </a:solidFill>
              </a:rPr>
              <a:t>Share and compare Integrated Water Management plans</a:t>
            </a:r>
          </a:p>
          <a:p>
            <a:pPr marL="0" lvl="0" indent="0" algn="l" rtl="0">
              <a:lnSpc>
                <a:spcPct val="90000"/>
              </a:lnSpc>
              <a:spcBef>
                <a:spcPts val="0"/>
              </a:spcBef>
              <a:spcAft>
                <a:spcPts val="0"/>
              </a:spcAft>
              <a:buClr>
                <a:schemeClr val="dk1"/>
              </a:buClr>
              <a:buSzPts val="2400"/>
              <a:buNone/>
            </a:pPr>
            <a:endParaRPr lang="en-US" sz="2000" b="1" dirty="0">
              <a:solidFill>
                <a:srgbClr val="14314E"/>
              </a:solidFill>
            </a:endParaRPr>
          </a:p>
          <a:p>
            <a:pPr marL="0" lvl="0" indent="0" algn="l" rtl="0">
              <a:lnSpc>
                <a:spcPct val="90000"/>
              </a:lnSpc>
              <a:spcBef>
                <a:spcPts val="0"/>
              </a:spcBef>
              <a:spcAft>
                <a:spcPts val="0"/>
              </a:spcAft>
              <a:buClr>
                <a:schemeClr val="dk1"/>
              </a:buClr>
              <a:buSzPts val="2400"/>
              <a:buNone/>
            </a:pPr>
            <a:r>
              <a:rPr lang="en-US" sz="2000" b="1" dirty="0">
                <a:solidFill>
                  <a:srgbClr val="14314E"/>
                </a:solidFill>
              </a:rPr>
              <a:t>Discuss and justify - </a:t>
            </a:r>
            <a:r>
              <a:rPr lang="en-US" sz="2000" dirty="0">
                <a:solidFill>
                  <a:srgbClr val="14314E"/>
                </a:solidFill>
              </a:rPr>
              <a:t>compare similarities and differences.</a:t>
            </a:r>
          </a:p>
          <a:p>
            <a:pPr marL="0" lvl="0" indent="0" algn="l" rtl="0">
              <a:lnSpc>
                <a:spcPct val="90000"/>
              </a:lnSpc>
              <a:spcBef>
                <a:spcPts val="0"/>
              </a:spcBef>
              <a:spcAft>
                <a:spcPts val="0"/>
              </a:spcAft>
              <a:buClr>
                <a:schemeClr val="dk1"/>
              </a:buClr>
              <a:buSzPts val="2400"/>
              <a:buNone/>
            </a:pPr>
            <a:endParaRPr lang="en-US" sz="2000" dirty="0">
              <a:solidFill>
                <a:srgbClr val="14314E"/>
              </a:solidFill>
            </a:endParaRPr>
          </a:p>
          <a:p>
            <a:pPr marL="457200" lvl="0" indent="-323850" algn="l" rtl="0">
              <a:lnSpc>
                <a:spcPct val="90000"/>
              </a:lnSpc>
              <a:spcBef>
                <a:spcPts val="0"/>
              </a:spcBef>
              <a:spcAft>
                <a:spcPts val="0"/>
              </a:spcAft>
              <a:buClr>
                <a:schemeClr val="dk1"/>
              </a:buClr>
              <a:buSzPts val="1500"/>
              <a:buChar char="●"/>
            </a:pPr>
            <a:r>
              <a:rPr lang="en-US" sz="2000" dirty="0">
                <a:solidFill>
                  <a:srgbClr val="14314E"/>
                </a:solidFill>
              </a:rPr>
              <a:t>Are our plans sustainable? </a:t>
            </a:r>
          </a:p>
          <a:p>
            <a:pPr marL="457200" lvl="0" indent="-323850" algn="l" rtl="0">
              <a:lnSpc>
                <a:spcPct val="90000"/>
              </a:lnSpc>
              <a:spcBef>
                <a:spcPts val="0"/>
              </a:spcBef>
              <a:spcAft>
                <a:spcPts val="0"/>
              </a:spcAft>
              <a:buClr>
                <a:schemeClr val="dk1"/>
              </a:buClr>
              <a:buSzPts val="1500"/>
              <a:buChar char="●"/>
            </a:pPr>
            <a:endParaRPr lang="en-US" sz="1000" dirty="0">
              <a:solidFill>
                <a:srgbClr val="14314E"/>
              </a:solidFill>
            </a:endParaRPr>
          </a:p>
          <a:p>
            <a:pPr marL="457200" lvl="0" indent="-323850" algn="l" rtl="0">
              <a:lnSpc>
                <a:spcPct val="90000"/>
              </a:lnSpc>
              <a:spcBef>
                <a:spcPts val="0"/>
              </a:spcBef>
              <a:spcAft>
                <a:spcPts val="0"/>
              </a:spcAft>
              <a:buClr>
                <a:schemeClr val="dk1"/>
              </a:buClr>
              <a:buSzPts val="1500"/>
              <a:buChar char="●"/>
            </a:pPr>
            <a:r>
              <a:rPr lang="en-US" sz="2000" dirty="0">
                <a:solidFill>
                  <a:srgbClr val="14314E"/>
                </a:solidFill>
              </a:rPr>
              <a:t>Will they ensure Water Security into the future? </a:t>
            </a:r>
            <a:endParaRPr lang="en-US" sz="2000" b="1" dirty="0">
              <a:solidFill>
                <a:srgbClr val="14314E"/>
              </a:solidFill>
            </a:endParaRPr>
          </a:p>
          <a:p>
            <a:pPr marL="0" lvl="0" indent="0" algn="ctr" rtl="0">
              <a:lnSpc>
                <a:spcPct val="90000"/>
              </a:lnSpc>
              <a:spcBef>
                <a:spcPts val="0"/>
              </a:spcBef>
              <a:spcAft>
                <a:spcPts val="0"/>
              </a:spcAft>
              <a:buClr>
                <a:schemeClr val="dk1"/>
              </a:buClr>
              <a:buSzPts val="1100"/>
              <a:buNone/>
            </a:pPr>
            <a:endParaRPr lang="en-US" sz="2000" b="1" dirty="0">
              <a:solidFill>
                <a:srgbClr val="14314E"/>
              </a:solidFill>
            </a:endParaRPr>
          </a:p>
          <a:p>
            <a:pPr marL="0" lvl="0" indent="0" algn="ctr" rtl="0">
              <a:lnSpc>
                <a:spcPct val="90000"/>
              </a:lnSpc>
              <a:spcBef>
                <a:spcPts val="0"/>
              </a:spcBef>
              <a:spcAft>
                <a:spcPts val="0"/>
              </a:spcAft>
              <a:buClr>
                <a:schemeClr val="dk1"/>
              </a:buClr>
              <a:buSzPts val="2100"/>
              <a:buNone/>
            </a:pPr>
            <a:endParaRPr lang="en-US" sz="2000" i="1" dirty="0">
              <a:solidFill>
                <a:srgbClr val="14314E"/>
              </a:solidFill>
            </a:endParaRPr>
          </a:p>
        </p:txBody>
      </p:sp>
      <p:sp>
        <p:nvSpPr>
          <p:cNvPr id="3" name="Google Shape;79;p4">
            <a:extLst>
              <a:ext uri="{FF2B5EF4-FFF2-40B4-BE49-F238E27FC236}">
                <a16:creationId xmlns:a16="http://schemas.microsoft.com/office/drawing/2014/main" id="{F0391D10-48B8-AC25-23DD-190DC8B1EC10}"/>
              </a:ext>
            </a:extLst>
          </p:cNvPr>
          <p:cNvSpPr txBox="1">
            <a:spLocks/>
          </p:cNvSpPr>
          <p:nvPr/>
        </p:nvSpPr>
        <p:spPr>
          <a:xfrm>
            <a:off x="678544" y="679569"/>
            <a:ext cx="706195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Share and reflect</a:t>
            </a:r>
            <a:endParaRPr lang="en-AU" sz="4200" b="0" i="0" u="none" strike="noStrike" cap="none" dirty="0">
              <a:solidFill>
                <a:srgbClr val="14314E"/>
              </a:solidFill>
              <a:latin typeface="Arial Black" panose="020B0A04020102020204" pitchFamily="34" charset="0"/>
              <a:sym typeface="Arial"/>
            </a:endParaRPr>
          </a:p>
        </p:txBody>
      </p:sp>
      <p:pic>
        <p:nvPicPr>
          <p:cNvPr id="294" name="Google Shape;294;p23"/>
          <p:cNvPicPr preferRelativeResize="0"/>
          <p:nvPr/>
        </p:nvPicPr>
        <p:blipFill>
          <a:blip r:embed="rId4"/>
          <a:srcRect t="372" b="372"/>
          <a:stretch/>
        </p:blipFill>
        <p:spPr>
          <a:xfrm>
            <a:off x="5429694" y="3975055"/>
            <a:ext cx="2655228" cy="2635466"/>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2" name="Google Shape;367;p15">
            <a:extLst>
              <a:ext uri="{FF2B5EF4-FFF2-40B4-BE49-F238E27FC236}">
                <a16:creationId xmlns:a16="http://schemas.microsoft.com/office/drawing/2014/main" id="{473B7081-AE03-8F2C-97D5-025853DE32FA}"/>
              </a:ext>
            </a:extLst>
          </p:cNvPr>
          <p:cNvSpPr txBox="1">
            <a:spLocks/>
          </p:cNvSpPr>
          <p:nvPr/>
        </p:nvSpPr>
        <p:spPr>
          <a:xfrm>
            <a:off x="678545" y="1967624"/>
            <a:ext cx="11069318" cy="3335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50000"/>
              </a:lnSpc>
              <a:spcBef>
                <a:spcPts val="0"/>
              </a:spcBef>
              <a:spcAft>
                <a:spcPts val="0"/>
              </a:spcAft>
              <a:buClr>
                <a:schemeClr val="dk1"/>
              </a:buClr>
              <a:buSzPts val="1211"/>
              <a:buNone/>
            </a:pPr>
            <a:r>
              <a:rPr lang="en-US" sz="2000" b="1" dirty="0">
                <a:solidFill>
                  <a:srgbClr val="14314E"/>
                </a:solidFill>
              </a:rPr>
              <a:t>Explore </a:t>
            </a:r>
            <a:endParaRPr lang="en-US" sz="2000" dirty="0">
              <a:solidFill>
                <a:srgbClr val="14314E"/>
              </a:solidFill>
            </a:endParaRPr>
          </a:p>
          <a:p>
            <a:pPr marL="342900" lvl="0" indent="-342900" algn="l" rtl="0">
              <a:lnSpc>
                <a:spcPct val="100000"/>
              </a:lnSpc>
              <a:spcBef>
                <a:spcPts val="0"/>
              </a:spcBef>
              <a:spcAft>
                <a:spcPts val="0"/>
              </a:spcAft>
              <a:buSzPts val="2400"/>
              <a:buChar char="•"/>
            </a:pPr>
            <a:r>
              <a:rPr lang="en-US" sz="2000" dirty="0">
                <a:solidFill>
                  <a:srgbClr val="14314E"/>
                </a:solidFill>
              </a:rPr>
              <a:t>Choose another region and create a different plan to suit that region.</a:t>
            </a:r>
          </a:p>
          <a:p>
            <a:pPr marL="342900" lvl="0" indent="-342900" algn="l" rtl="0">
              <a:lnSpc>
                <a:spcPct val="100000"/>
              </a:lnSpc>
              <a:spcBef>
                <a:spcPts val="0"/>
              </a:spcBef>
              <a:spcAft>
                <a:spcPts val="0"/>
              </a:spcAft>
              <a:buSzPts val="2400"/>
              <a:buChar char="•"/>
            </a:pPr>
            <a:r>
              <a:rPr lang="en-US" sz="2000" dirty="0">
                <a:solidFill>
                  <a:srgbClr val="14314E"/>
                </a:solidFill>
              </a:rPr>
              <a:t>Create your own fictional town and design an IWM plan/approach.</a:t>
            </a:r>
          </a:p>
          <a:p>
            <a:pPr marL="0" lvl="0" indent="0" algn="l" rtl="0">
              <a:lnSpc>
                <a:spcPct val="100000"/>
              </a:lnSpc>
              <a:spcBef>
                <a:spcPts val="0"/>
              </a:spcBef>
              <a:spcAft>
                <a:spcPts val="0"/>
              </a:spcAft>
              <a:buClr>
                <a:schemeClr val="dk1"/>
              </a:buClr>
              <a:buSzPts val="2400"/>
              <a:buFont typeface="Arial"/>
              <a:buNone/>
            </a:pPr>
            <a:endParaRPr lang="en-US" sz="1000" dirty="0">
              <a:solidFill>
                <a:srgbClr val="14314E"/>
              </a:solidFill>
            </a:endParaRPr>
          </a:p>
          <a:p>
            <a:pPr marL="0" lvl="0" indent="0" algn="l" rtl="0">
              <a:lnSpc>
                <a:spcPct val="100000"/>
              </a:lnSpc>
              <a:spcBef>
                <a:spcPts val="0"/>
              </a:spcBef>
              <a:spcAft>
                <a:spcPts val="0"/>
              </a:spcAft>
              <a:buClr>
                <a:schemeClr val="dk1"/>
              </a:buClr>
              <a:buSzPts val="2400"/>
              <a:buFont typeface="Arial"/>
              <a:buNone/>
            </a:pPr>
            <a:r>
              <a:rPr lang="en-US" sz="2000" b="1" dirty="0">
                <a:solidFill>
                  <a:srgbClr val="14314E"/>
                </a:solidFill>
              </a:rPr>
              <a:t>Research</a:t>
            </a:r>
            <a:r>
              <a:rPr lang="en-US" sz="2000" dirty="0">
                <a:solidFill>
                  <a:srgbClr val="14314E"/>
                </a:solidFill>
              </a:rPr>
              <a:t> </a:t>
            </a:r>
          </a:p>
          <a:p>
            <a:pPr marL="342900" lvl="0" indent="-342900" algn="l" rtl="0">
              <a:lnSpc>
                <a:spcPct val="100000"/>
              </a:lnSpc>
              <a:spcBef>
                <a:spcPts val="0"/>
              </a:spcBef>
              <a:spcAft>
                <a:spcPts val="0"/>
              </a:spcAft>
              <a:buSzPts val="2400"/>
              <a:buChar char="•"/>
            </a:pPr>
            <a:r>
              <a:rPr lang="en-US" sz="2000" dirty="0">
                <a:solidFill>
                  <a:srgbClr val="14314E"/>
                </a:solidFill>
              </a:rPr>
              <a:t>Find out about other global IWM approaches - </a:t>
            </a:r>
            <a:r>
              <a:rPr lang="en-US" sz="2000" dirty="0" err="1">
                <a:solidFill>
                  <a:srgbClr val="14314E"/>
                </a:solidFill>
              </a:rPr>
              <a:t>summarise</a:t>
            </a:r>
            <a:r>
              <a:rPr lang="en-US" sz="2000" dirty="0">
                <a:solidFill>
                  <a:srgbClr val="14314E"/>
                </a:solidFill>
              </a:rPr>
              <a:t>/outline.</a:t>
            </a:r>
          </a:p>
          <a:p>
            <a:pPr marL="342900" lvl="0" indent="-342900" algn="l" rtl="0">
              <a:lnSpc>
                <a:spcPct val="100000"/>
              </a:lnSpc>
              <a:spcBef>
                <a:spcPts val="0"/>
              </a:spcBef>
              <a:spcAft>
                <a:spcPts val="0"/>
              </a:spcAft>
              <a:buSzPts val="2400"/>
              <a:buChar char="•"/>
            </a:pPr>
            <a:r>
              <a:rPr lang="en-US" sz="2000" dirty="0">
                <a:solidFill>
                  <a:srgbClr val="14314E"/>
                </a:solidFill>
              </a:rPr>
              <a:t>Examine the UN water ecosystems website and briefly outline a number of future solutions to protect our global water resources - </a:t>
            </a:r>
            <a:r>
              <a:rPr lang="en-US" sz="2000" b="1" u="sng" dirty="0">
                <a:solidFill>
                  <a:srgbClr val="14314E"/>
                </a:solidFill>
                <a:hlinkClick r:id="rId3">
                  <a:extLst>
                    <a:ext uri="{A12FA001-AC4F-418D-AE19-62706E023703}">
                      <ahyp:hlinkClr xmlns:ahyp="http://schemas.microsoft.com/office/drawing/2018/hyperlinkcolor" val="tx"/>
                    </a:ext>
                  </a:extLst>
                </a:hlinkClick>
              </a:rPr>
              <a:t>www.unwater.org/water-facts/water-and-ecosystems</a:t>
            </a:r>
            <a:r>
              <a:rPr lang="en-US" sz="2000" dirty="0">
                <a:solidFill>
                  <a:srgbClr val="14314E"/>
                </a:solidFill>
              </a:rPr>
              <a:t>.</a:t>
            </a:r>
          </a:p>
          <a:p>
            <a:pPr marL="342900" lvl="0" indent="-342900" algn="l" rtl="0">
              <a:lnSpc>
                <a:spcPct val="100000"/>
              </a:lnSpc>
              <a:spcBef>
                <a:spcPts val="0"/>
              </a:spcBef>
              <a:spcAft>
                <a:spcPts val="0"/>
              </a:spcAft>
              <a:buSzPts val="2400"/>
              <a:buChar char="•"/>
            </a:pPr>
            <a:r>
              <a:rPr lang="en-US" sz="2000" dirty="0">
                <a:solidFill>
                  <a:srgbClr val="14314E"/>
                </a:solidFill>
              </a:rPr>
              <a:t>Examine the key facts and figures on the UN Water website. </a:t>
            </a:r>
            <a:r>
              <a:rPr lang="en-US" sz="2000" dirty="0" err="1">
                <a:solidFill>
                  <a:srgbClr val="14314E"/>
                </a:solidFill>
              </a:rPr>
              <a:t>Summarise</a:t>
            </a:r>
            <a:r>
              <a:rPr lang="en-US" sz="2000" dirty="0">
                <a:solidFill>
                  <a:srgbClr val="14314E"/>
                </a:solidFill>
              </a:rPr>
              <a:t> in a slideshow to share with your class - </a:t>
            </a:r>
            <a:r>
              <a:rPr lang="en-US" sz="2000" b="1" u="sng" dirty="0">
                <a:solidFill>
                  <a:srgbClr val="14314E"/>
                </a:solidFill>
                <a:hlinkClick r:id="rId3">
                  <a:extLst>
                    <a:ext uri="{A12FA001-AC4F-418D-AE19-62706E023703}">
                      <ahyp:hlinkClr xmlns:ahyp="http://schemas.microsoft.com/office/drawing/2018/hyperlinkcolor" val="tx"/>
                    </a:ext>
                  </a:extLst>
                </a:hlinkClick>
              </a:rPr>
              <a:t>www.unwater.org/water-facts/water-and-ecosystems</a:t>
            </a:r>
            <a:r>
              <a:rPr lang="en-US" sz="2000" dirty="0">
                <a:solidFill>
                  <a:srgbClr val="14314E"/>
                </a:solidFill>
              </a:rPr>
              <a:t>.</a:t>
            </a:r>
          </a:p>
        </p:txBody>
      </p:sp>
      <p:sp>
        <p:nvSpPr>
          <p:cNvPr id="3" name="Google Shape;79;p4">
            <a:extLst>
              <a:ext uri="{FF2B5EF4-FFF2-40B4-BE49-F238E27FC236}">
                <a16:creationId xmlns:a16="http://schemas.microsoft.com/office/drawing/2014/main" id="{97D5013A-241F-A4C1-35C5-26AF0340FF34}"/>
              </a:ext>
            </a:extLst>
          </p:cNvPr>
          <p:cNvSpPr txBox="1">
            <a:spLocks/>
          </p:cNvSpPr>
          <p:nvPr/>
        </p:nvSpPr>
        <p:spPr>
          <a:xfrm>
            <a:off x="678544" y="679569"/>
            <a:ext cx="1081904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2000"/>
              <a:buFont typeface="Calibri"/>
              <a:buNone/>
            </a:pPr>
            <a:r>
              <a:rPr lang="en-AU" sz="4200" dirty="0">
                <a:solidFill>
                  <a:srgbClr val="14314E"/>
                </a:solidFill>
                <a:latin typeface="Arial Black" panose="020B0A04020102020204" pitchFamily="34" charset="0"/>
                <a:sym typeface="Calibri"/>
              </a:rPr>
              <a:t>Extension opportunities</a:t>
            </a:r>
            <a:endParaRPr lang="en-AU" sz="4200" i="0" u="none" strike="noStrike" cap="none" dirty="0">
              <a:solidFill>
                <a:srgbClr val="14314E"/>
              </a:solidFill>
              <a:latin typeface="Arial Black" panose="020B0A04020102020204" pitchFamily="34" charset="0"/>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9BF9D24F-29FD-55A8-3CB7-5F534A794E62}"/>
              </a:ext>
            </a:extLst>
          </p:cNvPr>
          <p:cNvPicPr>
            <a:picLocks noChangeAspect="1"/>
          </p:cNvPicPr>
          <p:nvPr/>
        </p:nvPicPr>
        <p:blipFill rotWithShape="1">
          <a:blip r:embed="rId3"/>
          <a:srcRect t="34410"/>
          <a:stretch/>
        </p:blipFill>
        <p:spPr>
          <a:xfrm>
            <a:off x="0" y="1581150"/>
            <a:ext cx="12192001" cy="5276850"/>
          </a:xfrm>
          <a:prstGeom prst="rect">
            <a:avLst/>
          </a:prstGeom>
        </p:spPr>
      </p:pic>
    </p:spTree>
    <p:extLst>
      <p:ext uri="{BB962C8B-B14F-4D97-AF65-F5344CB8AC3E}">
        <p14:creationId xmlns:p14="http://schemas.microsoft.com/office/powerpoint/2010/main" val="47354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Google Shape;78;p4">
            <a:extLst>
              <a:ext uri="{FF2B5EF4-FFF2-40B4-BE49-F238E27FC236}">
                <a16:creationId xmlns:a16="http://schemas.microsoft.com/office/drawing/2014/main" id="{8D553A2C-51C6-9517-721E-F34B97BE2AB7}"/>
              </a:ext>
            </a:extLst>
          </p:cNvPr>
          <p:cNvSpPr txBox="1">
            <a:spLocks/>
          </p:cNvSpPr>
          <p:nvPr/>
        </p:nvSpPr>
        <p:spPr>
          <a:xfrm>
            <a:off x="678546" y="1686277"/>
            <a:ext cx="10515600" cy="38482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Clr>
                <a:schemeClr val="dk1"/>
              </a:buClr>
              <a:buSzPct val="100000"/>
              <a:buNone/>
            </a:pPr>
            <a:r>
              <a:rPr lang="en-US" sz="1300" dirty="0"/>
              <a:t>Every day, we supply South West Victoria with sustainable water services, while leading our communities towards a healthier, more prosperous future. It’s a commitment that we’re proud to make to the region we call home.</a:t>
            </a:r>
          </a:p>
          <a:p>
            <a:pPr marL="0" lvl="0" indent="0" algn="l" rtl="0">
              <a:lnSpc>
                <a:spcPct val="100000"/>
              </a:lnSpc>
              <a:spcBef>
                <a:spcPts val="1000"/>
              </a:spcBef>
              <a:spcAft>
                <a:spcPts val="0"/>
              </a:spcAft>
              <a:buClr>
                <a:schemeClr val="dk1"/>
              </a:buClr>
              <a:buSzPct val="100000"/>
              <a:buNone/>
            </a:pPr>
            <a:r>
              <a:rPr lang="en-US" sz="1300" b="1" dirty="0"/>
              <a:t>We’re your local, dependable experts</a:t>
            </a:r>
            <a:endParaRPr lang="en-US" sz="1300" dirty="0"/>
          </a:p>
          <a:p>
            <a:pPr marL="0" lvl="0" indent="0" algn="l" rtl="0">
              <a:lnSpc>
                <a:spcPct val="100000"/>
              </a:lnSpc>
              <a:spcBef>
                <a:spcPts val="1000"/>
              </a:spcBef>
              <a:spcAft>
                <a:spcPts val="0"/>
              </a:spcAft>
              <a:buClr>
                <a:schemeClr val="dk1"/>
              </a:buClr>
              <a:buSzPct val="100000"/>
              <a:buNone/>
            </a:pPr>
            <a:r>
              <a:rPr lang="en-US" sz="1300" dirty="0"/>
              <a:t>From the South Australian border to the </a:t>
            </a:r>
            <a:r>
              <a:rPr lang="en-US" sz="1300" dirty="0" err="1"/>
              <a:t>Otways</a:t>
            </a:r>
            <a:r>
              <a:rPr lang="en-US" sz="1300" dirty="0"/>
              <a:t>. From the Grampians to the coast. Our services take care of more than 30 communities, including residents, farmers, businesses and industries. It’s our responsibility to supply you with fresh water, from source to tap, and manage sewage to protect your health and wellbeing.</a:t>
            </a:r>
          </a:p>
          <a:p>
            <a:pPr marL="0" lvl="0" indent="0" algn="l" rtl="0">
              <a:lnSpc>
                <a:spcPct val="100000"/>
              </a:lnSpc>
              <a:spcBef>
                <a:spcPts val="1000"/>
              </a:spcBef>
              <a:spcAft>
                <a:spcPts val="0"/>
              </a:spcAft>
              <a:buClr>
                <a:schemeClr val="dk1"/>
              </a:buClr>
              <a:buSzPct val="100000"/>
              <a:buNone/>
            </a:pPr>
            <a:r>
              <a:rPr lang="en-US" sz="1300" dirty="0"/>
              <a:t>Putting people first comes naturally to us so we’re here to help with more affordable, reliable and </a:t>
            </a:r>
            <a:r>
              <a:rPr lang="en-US" sz="1300" dirty="0" err="1"/>
              <a:t>personalised</a:t>
            </a:r>
            <a:r>
              <a:rPr lang="en-US" sz="1300" dirty="0"/>
              <a:t> service. You’ll see us around, in towns and on streets, maintaining and upgrading the pipes, pump stations and treatment plants we all need.</a:t>
            </a:r>
          </a:p>
          <a:p>
            <a:pPr marL="0" lvl="0" indent="0" algn="l" rtl="0">
              <a:lnSpc>
                <a:spcPct val="100000"/>
              </a:lnSpc>
              <a:spcBef>
                <a:spcPts val="1000"/>
              </a:spcBef>
              <a:spcAft>
                <a:spcPts val="0"/>
              </a:spcAft>
              <a:buClr>
                <a:schemeClr val="dk1"/>
              </a:buClr>
              <a:buSzPct val="100000"/>
              <a:buNone/>
            </a:pPr>
            <a:r>
              <a:rPr lang="en-US" sz="1300" b="1" dirty="0"/>
              <a:t>We’re making a real and positive difference</a:t>
            </a:r>
            <a:endParaRPr lang="en-US" sz="1300" dirty="0"/>
          </a:p>
          <a:p>
            <a:pPr marL="0" lvl="0" indent="0" algn="l" rtl="0">
              <a:lnSpc>
                <a:spcPct val="100000"/>
              </a:lnSpc>
              <a:spcBef>
                <a:spcPts val="1000"/>
              </a:spcBef>
              <a:spcAft>
                <a:spcPts val="0"/>
              </a:spcAft>
              <a:buClr>
                <a:schemeClr val="dk1"/>
              </a:buClr>
              <a:buSzPct val="100000"/>
              <a:buNone/>
            </a:pPr>
            <a:r>
              <a:rPr lang="en-US" sz="1300" dirty="0"/>
              <a:t>As locals, we’re driven to shape our region for the better. We’re committed to working with our communities and strategic partners to support the health and wellbeing of our people and protect our natural environment. We simply believe it’s the right thing to do and it all comes back to our greater vision to go beyond water for stronger communities.</a:t>
            </a:r>
          </a:p>
          <a:p>
            <a:pPr marL="0" lvl="0" indent="0" algn="l" rtl="0">
              <a:lnSpc>
                <a:spcPct val="100000"/>
              </a:lnSpc>
              <a:spcBef>
                <a:spcPts val="1000"/>
              </a:spcBef>
              <a:spcAft>
                <a:spcPts val="0"/>
              </a:spcAft>
              <a:buClr>
                <a:schemeClr val="dk1"/>
              </a:buClr>
              <a:buSzPct val="100000"/>
              <a:buNone/>
            </a:pPr>
            <a:r>
              <a:rPr lang="en-US" sz="1300" dirty="0"/>
              <a:t>It’s about delivering sustainable water services together with positive changer our region – and we’re proud to be leading the way.</a:t>
            </a:r>
          </a:p>
        </p:txBody>
      </p:sp>
      <p:sp>
        <p:nvSpPr>
          <p:cNvPr id="4" name="Google Shape;79;p4">
            <a:extLst>
              <a:ext uri="{FF2B5EF4-FFF2-40B4-BE49-F238E27FC236}">
                <a16:creationId xmlns:a16="http://schemas.microsoft.com/office/drawing/2014/main" id="{B0820619-81C5-7F2D-CCAC-1C5290548AB2}"/>
              </a:ext>
            </a:extLst>
          </p:cNvPr>
          <p:cNvSpPr txBox="1">
            <a:spLocks/>
          </p:cNvSpPr>
          <p:nvPr/>
        </p:nvSpPr>
        <p:spPr>
          <a:xfrm>
            <a:off x="678545" y="711466"/>
            <a:ext cx="32100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a:latin typeface="Arial Black" panose="020B0A04020102020204" pitchFamily="34" charset="0"/>
              </a:rPr>
              <a:t>About us</a:t>
            </a:r>
            <a:endParaRPr lang="en-US" sz="4200" dirty="0">
              <a:latin typeface="Arial Black" panose="020B0A04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Google Shape;88;p5" descr="A picture containing text, map, world&#10;&#10;Description automatically generated">
            <a:extLst>
              <a:ext uri="{FF2B5EF4-FFF2-40B4-BE49-F238E27FC236}">
                <a16:creationId xmlns:a16="http://schemas.microsoft.com/office/drawing/2014/main" id="{5220C689-B18D-CA98-3DFE-7CC21C03E6B4}"/>
              </a:ext>
            </a:extLst>
          </p:cNvPr>
          <p:cNvPicPr preferRelativeResize="0"/>
          <p:nvPr/>
        </p:nvPicPr>
        <p:blipFill rotWithShape="1">
          <a:blip r:embed="rId3">
            <a:alphaModFix/>
          </a:blip>
          <a:srcRect r="5358"/>
          <a:stretch/>
        </p:blipFill>
        <p:spPr>
          <a:xfrm>
            <a:off x="2569562" y="785897"/>
            <a:ext cx="9328272" cy="5102321"/>
          </a:xfrm>
          <a:prstGeom prst="rect">
            <a:avLst/>
          </a:prstGeom>
          <a:noFill/>
          <a:ln>
            <a:noFill/>
          </a:ln>
        </p:spPr>
      </p:pic>
      <p:sp>
        <p:nvSpPr>
          <p:cNvPr id="4" name="Google Shape;79;p4">
            <a:extLst>
              <a:ext uri="{FF2B5EF4-FFF2-40B4-BE49-F238E27FC236}">
                <a16:creationId xmlns:a16="http://schemas.microsoft.com/office/drawing/2014/main" id="{3B944688-C9A2-8CA2-9CC2-2425A1264167}"/>
              </a:ext>
            </a:extLst>
          </p:cNvPr>
          <p:cNvSpPr txBox="1">
            <a:spLocks/>
          </p:cNvSpPr>
          <p:nvPr/>
        </p:nvSpPr>
        <p:spPr>
          <a:xfrm>
            <a:off x="678545" y="785897"/>
            <a:ext cx="3138543" cy="17552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200" dirty="0">
                <a:solidFill>
                  <a:srgbClr val="14314E"/>
                </a:solidFill>
              </a:rPr>
              <a:t>Our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102" name="Google Shape;102;p6" descr="A windmill in front of a water tank&#10;&#10;Description automatically generated"/>
          <p:cNvPicPr preferRelativeResize="0"/>
          <p:nvPr/>
        </p:nvPicPr>
        <p:blipFill rotWithShape="1">
          <a:blip r:embed="rId3">
            <a:alphaModFix/>
          </a:blip>
          <a:srcRect t="12358" r="-5" b="12387"/>
          <a:stretch/>
        </p:blipFill>
        <p:spPr>
          <a:xfrm>
            <a:off x="8613904" y="1309595"/>
            <a:ext cx="3456000" cy="345600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03" name="Google Shape;103;p6" descr="A hand filling a glass with ice&#10;&#10;Description automatically generated"/>
          <p:cNvPicPr preferRelativeResize="0"/>
          <p:nvPr/>
        </p:nvPicPr>
        <p:blipFill rotWithShape="1">
          <a:blip r:embed="rId4">
            <a:alphaModFix/>
          </a:blip>
          <a:srcRect r="33248" b="-4"/>
          <a:stretch/>
        </p:blipFill>
        <p:spPr>
          <a:xfrm>
            <a:off x="6693831" y="2962583"/>
            <a:ext cx="3312000" cy="331200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2" name="Google Shape;78;p4">
            <a:extLst>
              <a:ext uri="{FF2B5EF4-FFF2-40B4-BE49-F238E27FC236}">
                <a16:creationId xmlns:a16="http://schemas.microsoft.com/office/drawing/2014/main" id="{44CCBA9C-173B-8ACE-5DAF-BF57FB540362}"/>
              </a:ext>
            </a:extLst>
          </p:cNvPr>
          <p:cNvSpPr txBox="1">
            <a:spLocks/>
          </p:cNvSpPr>
          <p:nvPr/>
        </p:nvSpPr>
        <p:spPr>
          <a:xfrm>
            <a:off x="678546" y="1686278"/>
            <a:ext cx="6015285"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R="0" lvl="0" algn="l" rtl="0">
              <a:lnSpc>
                <a:spcPct val="100000"/>
              </a:lnSpc>
              <a:spcBef>
                <a:spcPts val="0"/>
              </a:spcBef>
              <a:spcAft>
                <a:spcPts val="0"/>
              </a:spcAft>
              <a:buClr>
                <a:srgbClr val="000000"/>
              </a:buClr>
              <a:buSzPts val="1800"/>
            </a:pPr>
            <a:r>
              <a:rPr lang="en-US" sz="2000" b="0" i="0" u="none" strike="noStrike" cap="none" dirty="0">
                <a:solidFill>
                  <a:schemeClr val="dk1"/>
                </a:solidFill>
                <a:latin typeface="Arial"/>
                <a:ea typeface="Arial"/>
                <a:cs typeface="Arial"/>
                <a:sym typeface="Arial"/>
              </a:rPr>
              <a:t>To review the natural water cycle and the urban water cycle.</a:t>
            </a:r>
          </a:p>
          <a:p>
            <a:pPr marL="457200" marR="0" lvl="0" indent="-349250" algn="l" rtl="0">
              <a:lnSpc>
                <a:spcPct val="115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To gain an understanding of ecosystem services and their importance in the context of water cycle management.</a:t>
            </a:r>
          </a:p>
          <a:p>
            <a:pPr marL="457200" marR="0" lvl="0" indent="-349250" algn="l" rtl="0">
              <a:lnSpc>
                <a:spcPct val="115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To explore the Integrated Water Management (IWM) approach and its significance for sustainable water resource </a:t>
            </a:r>
            <a:r>
              <a:rPr lang="en-US" sz="2000" b="0" i="0" u="none" strike="noStrike" cap="none" dirty="0" err="1">
                <a:solidFill>
                  <a:schemeClr val="dk1"/>
                </a:solidFill>
                <a:latin typeface="Arial"/>
                <a:ea typeface="Arial"/>
                <a:cs typeface="Arial"/>
                <a:sym typeface="Arial"/>
              </a:rPr>
              <a:t>utilisation</a:t>
            </a:r>
            <a:r>
              <a:rPr lang="en-US" sz="2000" b="0" i="0" u="none" strike="noStrike" cap="none" dirty="0">
                <a:solidFill>
                  <a:schemeClr val="dk1"/>
                </a:solidFill>
                <a:latin typeface="Arial"/>
                <a:ea typeface="Arial"/>
                <a:cs typeface="Arial"/>
                <a:sym typeface="Arial"/>
              </a:rPr>
              <a:t>.</a:t>
            </a:r>
          </a:p>
          <a:p>
            <a:pPr marL="457200" marR="0" lvl="0" indent="-349250" algn="l" rtl="0">
              <a:lnSpc>
                <a:spcPct val="115000"/>
              </a:lnSpc>
              <a:spcBef>
                <a:spcPts val="0"/>
              </a:spcBef>
              <a:spcAft>
                <a:spcPts val="0"/>
              </a:spcAft>
              <a:buClr>
                <a:schemeClr val="dk1"/>
              </a:buClr>
              <a:buSzPts val="19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To design an IWM plan appropriate for a specific region.</a:t>
            </a:r>
          </a:p>
          <a:p>
            <a:pPr marL="8001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1100"/>
              <a:buFont typeface="Arial" panose="020B0604020202020204" pitchFamily="34" charset="0"/>
              <a:buChar char="•"/>
            </a:pPr>
            <a:endParaRPr lang="en-US" sz="2000" b="1"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1100"/>
              <a:buFont typeface="Arial" panose="020B0604020202020204" pitchFamily="34" charset="0"/>
              <a:buChar char="•"/>
            </a:pPr>
            <a:endParaRPr lang="en-US" sz="2000" b="1"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2100"/>
              <a:buFont typeface="Arial" panose="020B0604020202020204" pitchFamily="34" charset="0"/>
              <a:buChar char="•"/>
            </a:pPr>
            <a:endParaRPr lang="en-US" sz="2000" b="0" i="1" u="none" strike="noStrike" cap="none" dirty="0">
              <a:solidFill>
                <a:srgbClr val="000000"/>
              </a:solidFill>
              <a:latin typeface="Arial"/>
              <a:ea typeface="Arial"/>
              <a:cs typeface="Arial"/>
              <a:sym typeface="Arial"/>
            </a:endParaRPr>
          </a:p>
        </p:txBody>
      </p:sp>
      <p:sp>
        <p:nvSpPr>
          <p:cNvPr id="3" name="Google Shape;79;p4">
            <a:extLst>
              <a:ext uri="{FF2B5EF4-FFF2-40B4-BE49-F238E27FC236}">
                <a16:creationId xmlns:a16="http://schemas.microsoft.com/office/drawing/2014/main" id="{27AA5319-F8C5-D62B-9A99-5FCB9B1569C2}"/>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dirty="0">
                <a:latin typeface="Arial Black" panose="020B0A04020102020204" pitchFamily="34" charset="0"/>
              </a:rPr>
              <a:t>Learning intentions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3" name="Google Shape;113;g2d061aac4b0_1_0" descr="A white truck on a dirt road next to a pond&#10;&#10;Description automatically generated"/>
          <p:cNvPicPr preferRelativeResize="0"/>
          <p:nvPr/>
        </p:nvPicPr>
        <p:blipFill rotWithShape="1">
          <a:blip r:embed="rId3">
            <a:alphaModFix/>
          </a:blip>
          <a:srcRect l="14160" r="19336" b="-4"/>
          <a:stretch/>
        </p:blipFill>
        <p:spPr>
          <a:xfrm>
            <a:off x="6693831" y="2962583"/>
            <a:ext cx="3312000" cy="331200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14" name="Google Shape;114;g2d061aac4b0_1_0" descr="A bridge over a river&#10;&#10;Description automatically generated"/>
          <p:cNvPicPr preferRelativeResize="0"/>
          <p:nvPr/>
        </p:nvPicPr>
        <p:blipFill rotWithShape="1">
          <a:blip r:embed="rId4">
            <a:alphaModFix/>
          </a:blip>
          <a:srcRect l="25359" r="22389" b="-1"/>
          <a:stretch/>
        </p:blipFill>
        <p:spPr>
          <a:xfrm>
            <a:off x="8613904" y="1309595"/>
            <a:ext cx="3456000" cy="345600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4" name="Google Shape;78;p4">
            <a:extLst>
              <a:ext uri="{FF2B5EF4-FFF2-40B4-BE49-F238E27FC236}">
                <a16:creationId xmlns:a16="http://schemas.microsoft.com/office/drawing/2014/main" id="{D272A4D0-26B0-1C38-2132-3E191C73F442}"/>
              </a:ext>
            </a:extLst>
          </p:cNvPr>
          <p:cNvSpPr txBox="1">
            <a:spLocks/>
          </p:cNvSpPr>
          <p:nvPr/>
        </p:nvSpPr>
        <p:spPr>
          <a:xfrm>
            <a:off x="678546" y="1686278"/>
            <a:ext cx="6765963"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61950" algn="l" rtl="0">
              <a:lnSpc>
                <a:spcPct val="115000"/>
              </a:lnSpc>
              <a:spcBef>
                <a:spcPts val="0"/>
              </a:spcBef>
              <a:spcAft>
                <a:spcPts val="0"/>
              </a:spcAft>
              <a:buClr>
                <a:srgbClr val="00395D"/>
              </a:buClr>
              <a:buSzPts val="21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I can explain what ecosystem services are and why they are important to water cycle management.</a:t>
            </a:r>
          </a:p>
          <a:p>
            <a:pPr marL="457200" marR="0" lvl="0" indent="-361950" algn="l" rtl="0">
              <a:lnSpc>
                <a:spcPct val="115000"/>
              </a:lnSpc>
              <a:spcBef>
                <a:spcPts val="0"/>
              </a:spcBef>
              <a:spcAft>
                <a:spcPts val="0"/>
              </a:spcAft>
              <a:buClr>
                <a:srgbClr val="00395D"/>
              </a:buClr>
              <a:buSzPts val="2100"/>
              <a:buFont typeface="Arial" panose="020B0604020202020204" pitchFamily="34" charset="0"/>
              <a:buChar char="•"/>
            </a:pPr>
            <a:endParaRPr lang="en-US" sz="1000" b="0" i="0" u="none" strike="noStrike" cap="none" dirty="0">
              <a:solidFill>
                <a:schemeClr val="dk1"/>
              </a:solidFill>
              <a:latin typeface="Arial"/>
              <a:ea typeface="Arial"/>
              <a:cs typeface="Arial"/>
              <a:sym typeface="Arial"/>
            </a:endParaRPr>
          </a:p>
          <a:p>
            <a:pPr marL="457200" marR="0" lvl="0" indent="-361950" algn="l" rtl="0">
              <a:lnSpc>
                <a:spcPct val="115000"/>
              </a:lnSpc>
              <a:spcBef>
                <a:spcPts val="0"/>
              </a:spcBef>
              <a:spcAft>
                <a:spcPts val="0"/>
              </a:spcAft>
              <a:buClr>
                <a:srgbClr val="00395D"/>
              </a:buClr>
              <a:buSzPts val="21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I can understand what Integrated Water Management (IWM) is and why it is necessary for water security and sustainability.</a:t>
            </a:r>
          </a:p>
          <a:p>
            <a:pPr marL="457200" marR="0" lvl="0" indent="-361950" algn="l" rtl="0">
              <a:lnSpc>
                <a:spcPct val="115000"/>
              </a:lnSpc>
              <a:spcBef>
                <a:spcPts val="0"/>
              </a:spcBef>
              <a:spcAft>
                <a:spcPts val="0"/>
              </a:spcAft>
              <a:buClr>
                <a:srgbClr val="00395D"/>
              </a:buClr>
              <a:buSzPts val="2100"/>
              <a:buFont typeface="Arial" panose="020B0604020202020204" pitchFamily="34" charset="0"/>
              <a:buChar char="•"/>
            </a:pPr>
            <a:endParaRPr lang="en-US" sz="1000" b="0" i="0" u="none" strike="noStrike" cap="none" dirty="0">
              <a:solidFill>
                <a:schemeClr val="dk1"/>
              </a:solidFill>
              <a:latin typeface="Arial"/>
              <a:ea typeface="Arial"/>
              <a:cs typeface="Arial"/>
              <a:sym typeface="Arial"/>
            </a:endParaRPr>
          </a:p>
          <a:p>
            <a:pPr marL="457200" marR="0" lvl="0" indent="-361950" algn="l" rtl="0">
              <a:lnSpc>
                <a:spcPct val="115000"/>
              </a:lnSpc>
              <a:spcBef>
                <a:spcPts val="0"/>
              </a:spcBef>
              <a:spcAft>
                <a:spcPts val="0"/>
              </a:spcAft>
              <a:buClr>
                <a:srgbClr val="00395D"/>
              </a:buClr>
              <a:buSzPts val="21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I can design an IWM plan for a region,</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taking into account factors such as town</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size, natural water sources and average</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personal water usage.</a:t>
            </a:r>
          </a:p>
          <a:p>
            <a:pPr marL="8001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lang="en-US" sz="18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sz="1600" b="0" i="0" u="none" strike="noStrike" cap="none" dirty="0">
              <a:solidFill>
                <a:srgbClr val="000000"/>
              </a:solidFill>
              <a:latin typeface="Arial"/>
              <a:ea typeface="Arial"/>
              <a:cs typeface="Arial"/>
              <a:sym typeface="Arial"/>
            </a:endParaRPr>
          </a:p>
          <a:p>
            <a:pPr marL="171450" marR="0" lvl="0" indent="-171450" algn="ctr" rtl="0">
              <a:lnSpc>
                <a:spcPct val="100000"/>
              </a:lnSpc>
              <a:spcBef>
                <a:spcPts val="0"/>
              </a:spcBef>
              <a:spcAft>
                <a:spcPts val="0"/>
              </a:spcAft>
              <a:buClr>
                <a:srgbClr val="000000"/>
              </a:buClr>
              <a:buSzPts val="1100"/>
              <a:buFont typeface="Arial" panose="020B0604020202020204" pitchFamily="34" charset="0"/>
              <a:buChar char="•"/>
            </a:pPr>
            <a:endParaRPr lang="en-US" sz="1050" b="1" i="0" u="none" strike="noStrike" cap="none" dirty="0">
              <a:solidFill>
                <a:srgbClr val="000000"/>
              </a:solidFill>
              <a:latin typeface="Arial"/>
              <a:ea typeface="Arial"/>
              <a:cs typeface="Arial"/>
              <a:sym typeface="Arial"/>
            </a:endParaRPr>
          </a:p>
          <a:p>
            <a:pPr marL="171450" marR="0" lvl="0" indent="-171450" algn="ctr" rtl="0">
              <a:lnSpc>
                <a:spcPct val="100000"/>
              </a:lnSpc>
              <a:spcBef>
                <a:spcPts val="0"/>
              </a:spcBef>
              <a:spcAft>
                <a:spcPts val="0"/>
              </a:spcAft>
              <a:buClr>
                <a:srgbClr val="000000"/>
              </a:buClr>
              <a:buSzPts val="1100"/>
              <a:buFont typeface="Arial" panose="020B0604020202020204" pitchFamily="34" charset="0"/>
              <a:buChar char="•"/>
            </a:pPr>
            <a:endParaRPr lang="en-US" sz="1050" b="1"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rgbClr val="000000"/>
              </a:buClr>
              <a:buSzPts val="2100"/>
              <a:buFont typeface="Arial" panose="020B0604020202020204" pitchFamily="34" charset="0"/>
              <a:buChar char="•"/>
            </a:pPr>
            <a:endParaRPr lang="en-US" sz="2000" b="0" i="1" u="none" strike="noStrike" cap="none" dirty="0">
              <a:solidFill>
                <a:srgbClr val="000000"/>
              </a:solidFill>
              <a:latin typeface="Arial"/>
              <a:ea typeface="Arial"/>
              <a:cs typeface="Arial"/>
              <a:sym typeface="Arial"/>
            </a:endParaRPr>
          </a:p>
        </p:txBody>
      </p:sp>
      <p:sp>
        <p:nvSpPr>
          <p:cNvPr id="5" name="Google Shape;79;p4">
            <a:extLst>
              <a:ext uri="{FF2B5EF4-FFF2-40B4-BE49-F238E27FC236}">
                <a16:creationId xmlns:a16="http://schemas.microsoft.com/office/drawing/2014/main" id="{0A62CDC4-F1A6-4969-ED8E-59B7026842DB}"/>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dirty="0">
                <a:latin typeface="Arial Black" panose="020B0A04020102020204" pitchFamily="34" charset="0"/>
              </a:rPr>
              <a:t>Success criteria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7" name="Rectangle 6">
            <a:extLst>
              <a:ext uri="{FF2B5EF4-FFF2-40B4-BE49-F238E27FC236}">
                <a16:creationId xmlns:a16="http://schemas.microsoft.com/office/drawing/2014/main" id="{D05D90EE-3A33-CE89-0EF7-419B9234CC1E}"/>
              </a:ext>
            </a:extLst>
          </p:cNvPr>
          <p:cNvSpPr/>
          <p:nvPr/>
        </p:nvSpPr>
        <p:spPr>
          <a:xfrm>
            <a:off x="616048" y="2245232"/>
            <a:ext cx="6671441" cy="465083"/>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Google Shape;119;p7"/>
          <p:cNvSpPr txBox="1"/>
          <p:nvPr/>
        </p:nvSpPr>
        <p:spPr>
          <a:xfrm>
            <a:off x="671864" y="2212138"/>
            <a:ext cx="10786660" cy="1168076"/>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900"/>
              <a:buFont typeface="Arial"/>
              <a:buNone/>
            </a:pPr>
            <a:r>
              <a:rPr lang="en-US" sz="1900" b="0" i="0" u="none" strike="noStrike" cap="none" dirty="0">
                <a:solidFill>
                  <a:srgbClr val="14314E"/>
                </a:solidFill>
                <a:latin typeface="Arial"/>
                <a:ea typeface="Arial"/>
                <a:cs typeface="Arial"/>
                <a:sym typeface="Arial"/>
              </a:rPr>
              <a:t>Brainstorm / mind map / word splash </a:t>
            </a:r>
            <a:r>
              <a:rPr lang="en-US" sz="1900" b="0" i="1" u="none" strike="noStrike" cap="none" dirty="0">
                <a:solidFill>
                  <a:srgbClr val="14314E"/>
                </a:solidFill>
                <a:latin typeface="Arial"/>
                <a:ea typeface="Arial"/>
                <a:cs typeface="Arial"/>
                <a:sym typeface="Arial"/>
              </a:rPr>
              <a:t>(work in small groups)</a:t>
            </a:r>
          </a:p>
          <a:p>
            <a:pPr marL="0" marR="0" lvl="0" indent="0" rtl="0">
              <a:lnSpc>
                <a:spcPct val="100000"/>
              </a:lnSpc>
              <a:spcBef>
                <a:spcPts val="0"/>
              </a:spcBef>
              <a:spcAft>
                <a:spcPts val="0"/>
              </a:spcAft>
              <a:buClr>
                <a:srgbClr val="000000"/>
              </a:buClr>
              <a:buSzPts val="1900"/>
              <a:buFont typeface="Arial"/>
              <a:buNone/>
            </a:pPr>
            <a:endParaRPr lang="en-US" sz="1900" b="0" i="1" u="none" strike="noStrike" cap="none" dirty="0">
              <a:solidFill>
                <a:srgbClr val="14314E"/>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rgbClr val="14314E"/>
                </a:solidFill>
                <a:latin typeface="Arial"/>
                <a:ea typeface="Arial"/>
                <a:cs typeface="Arial"/>
                <a:sym typeface="Arial"/>
              </a:rPr>
              <a:t>The key ways water is used in modern communities… Discuss…</a:t>
            </a:r>
            <a:endParaRPr sz="2100" b="1" i="0" u="none" strike="noStrike" cap="none" dirty="0">
              <a:solidFill>
                <a:srgbClr val="14314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endParaRPr sz="1700" b="0" i="0" u="none" strike="noStrike" cap="none" dirty="0">
              <a:solidFill>
                <a:srgbClr val="14314E"/>
              </a:solidFill>
              <a:latin typeface="Arial"/>
              <a:ea typeface="Arial"/>
              <a:cs typeface="Arial"/>
              <a:sym typeface="Arial"/>
            </a:endParaRPr>
          </a:p>
          <a:p>
            <a:pPr marL="0" marR="0" lvl="0" indent="0" rtl="0">
              <a:lnSpc>
                <a:spcPct val="100000"/>
              </a:lnSpc>
              <a:spcBef>
                <a:spcPts val="0"/>
              </a:spcBef>
              <a:spcAft>
                <a:spcPts val="0"/>
              </a:spcAft>
              <a:buClr>
                <a:srgbClr val="000000"/>
              </a:buClr>
              <a:buSzPts val="1400"/>
              <a:buFont typeface="Arial"/>
              <a:buNone/>
            </a:pPr>
            <a:endParaRPr sz="1400" b="0" i="0" u="none" strike="noStrike" cap="none" dirty="0">
              <a:solidFill>
                <a:srgbClr val="14314E"/>
              </a:solidFill>
              <a:latin typeface="Arial"/>
              <a:ea typeface="Arial"/>
              <a:cs typeface="Arial"/>
              <a:sym typeface="Arial"/>
            </a:endParaRPr>
          </a:p>
          <a:p>
            <a:pPr marL="0" marR="0" lvl="0" indent="0" rtl="0">
              <a:lnSpc>
                <a:spcPct val="100000"/>
              </a:lnSpc>
              <a:spcBef>
                <a:spcPts val="0"/>
              </a:spcBef>
              <a:spcAft>
                <a:spcPts val="0"/>
              </a:spcAft>
              <a:buClr>
                <a:srgbClr val="000000"/>
              </a:buClr>
              <a:buSzPts val="1100"/>
              <a:buFont typeface="Arial"/>
              <a:buNone/>
            </a:pPr>
            <a:endParaRPr sz="1100" b="1" i="0" u="none" strike="noStrike" cap="none" dirty="0">
              <a:solidFill>
                <a:srgbClr val="14314E"/>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endParaRPr sz="2100" b="0" i="1" u="none" strike="noStrike" cap="none" dirty="0">
              <a:solidFill>
                <a:srgbClr val="14314E"/>
              </a:solidFill>
              <a:latin typeface="Arial"/>
              <a:ea typeface="Arial"/>
              <a:cs typeface="Arial"/>
              <a:sym typeface="Arial"/>
            </a:endParaRPr>
          </a:p>
        </p:txBody>
      </p:sp>
      <p:pic>
        <p:nvPicPr>
          <p:cNvPr id="125" name="Google Shape;125;p7" descr="A child drinking water from a fountain&#10;&#10;Description automatically generated"/>
          <p:cNvPicPr preferRelativeResize="0"/>
          <p:nvPr/>
        </p:nvPicPr>
        <p:blipFill rotWithShape="1">
          <a:blip r:embed="rId3">
            <a:alphaModFix/>
          </a:blip>
          <a:srcRect r="2" b="2"/>
          <a:stretch/>
        </p:blipFill>
        <p:spPr>
          <a:xfrm>
            <a:off x="467596" y="3519818"/>
            <a:ext cx="2037548" cy="2028232"/>
          </a:xfrm>
          <a:custGeom>
            <a:avLst/>
            <a:gdLst/>
            <a:ahLst/>
            <a:cxnLst/>
            <a:rect l="l" t="t" r="r" b="b"/>
            <a:pathLst>
              <a:path w="2228656" h="2228656" extrusionOk="0">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a:ln>
            <a:noFill/>
          </a:ln>
        </p:spPr>
      </p:pic>
      <p:pic>
        <p:nvPicPr>
          <p:cNvPr id="126" name="Google Shape;126;p7" descr="A hand holding a yellow hose spraying water from a plant&#10;&#10;Description automatically generated"/>
          <p:cNvPicPr preferRelativeResize="0"/>
          <p:nvPr/>
        </p:nvPicPr>
        <p:blipFill rotWithShape="1">
          <a:blip r:embed="rId4">
            <a:alphaModFix/>
          </a:blip>
          <a:srcRect l="14761" r="19740" b="1"/>
          <a:stretch/>
        </p:blipFill>
        <p:spPr>
          <a:xfrm>
            <a:off x="2311336" y="3515160"/>
            <a:ext cx="2037548" cy="2037548"/>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pic>
        <p:nvPicPr>
          <p:cNvPr id="127" name="Google Shape;127;p7" descr="A person mopping the floor&#10;&#10;Description automatically generated"/>
          <p:cNvPicPr preferRelativeResize="0"/>
          <p:nvPr/>
        </p:nvPicPr>
        <p:blipFill rotWithShape="1">
          <a:blip r:embed="rId5">
            <a:alphaModFix/>
          </a:blip>
          <a:srcRect l="2500" r="5" b="6"/>
          <a:stretch/>
        </p:blipFill>
        <p:spPr>
          <a:xfrm>
            <a:off x="4155076" y="3515160"/>
            <a:ext cx="2037548" cy="2037548"/>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28" name="Google Shape;128;p7" descr="A pot of spaghetti cooking on a stove&#10;&#10;Description automatically generated"/>
          <p:cNvPicPr preferRelativeResize="0"/>
          <p:nvPr/>
        </p:nvPicPr>
        <p:blipFill rotWithShape="1">
          <a:blip r:embed="rId6">
            <a:alphaModFix/>
          </a:blip>
          <a:srcRect r="33497" b="-4"/>
          <a:stretch/>
        </p:blipFill>
        <p:spPr>
          <a:xfrm>
            <a:off x="5998816" y="3515160"/>
            <a:ext cx="2037548" cy="2037548"/>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29" name="Google Shape;129;p7"/>
          <p:cNvPicPr preferRelativeResize="0"/>
          <p:nvPr/>
        </p:nvPicPr>
        <p:blipFill>
          <a:blip r:embed="rId7"/>
          <a:srcRect l="16683" r="16683"/>
          <a:stretch/>
        </p:blipFill>
        <p:spPr>
          <a:xfrm>
            <a:off x="7842560" y="3515154"/>
            <a:ext cx="2037560" cy="2037562"/>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pic>
        <p:nvPicPr>
          <p:cNvPr id="130" name="Google Shape;130;p7"/>
          <p:cNvPicPr preferRelativeResize="0"/>
          <p:nvPr/>
        </p:nvPicPr>
        <p:blipFill rotWithShape="1">
          <a:blip r:embed="rId8">
            <a:alphaModFix/>
          </a:blip>
          <a:srcRect l="2101" r="25995" b="-5"/>
          <a:stretch/>
        </p:blipFill>
        <p:spPr>
          <a:xfrm>
            <a:off x="9686320" y="3515154"/>
            <a:ext cx="2037560" cy="203756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3" name="Google Shape;79;p4">
            <a:extLst>
              <a:ext uri="{FF2B5EF4-FFF2-40B4-BE49-F238E27FC236}">
                <a16:creationId xmlns:a16="http://schemas.microsoft.com/office/drawing/2014/main" id="{33196F8A-9886-2A93-E4C0-A44E32AC0C21}"/>
              </a:ext>
            </a:extLst>
          </p:cNvPr>
          <p:cNvSpPr txBox="1">
            <a:spLocks/>
          </p:cNvSpPr>
          <p:nvPr/>
        </p:nvSpPr>
        <p:spPr>
          <a:xfrm>
            <a:off x="671864" y="1026777"/>
            <a:ext cx="10534400" cy="1325563"/>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2700"/>
              <a:buFont typeface="Arial"/>
              <a:buNone/>
            </a:pPr>
            <a:r>
              <a:rPr lang="en-US" sz="4400" b="1" i="0" u="none" strike="noStrike" cap="none" dirty="0">
                <a:solidFill>
                  <a:srgbClr val="00395D"/>
                </a:solidFill>
                <a:sym typeface="Arial"/>
              </a:rPr>
              <a:t>How does water move through our environment? </a:t>
            </a:r>
          </a:p>
          <a:p>
            <a:pPr marL="0" marR="0" lvl="0" indent="0" rtl="0">
              <a:lnSpc>
                <a:spcPct val="100000"/>
              </a:lnSpc>
              <a:spcBef>
                <a:spcPts val="0"/>
              </a:spcBef>
              <a:spcAft>
                <a:spcPts val="0"/>
              </a:spcAft>
              <a:buClr>
                <a:srgbClr val="000000"/>
              </a:buClr>
              <a:buSzPts val="2700"/>
              <a:buFont typeface="Arial"/>
              <a:buNone/>
            </a:pPr>
            <a:r>
              <a:rPr lang="en-US" sz="4400" b="1" i="0" u="none" strike="noStrike" cap="none" dirty="0">
                <a:solidFill>
                  <a:srgbClr val="00395D"/>
                </a:solidFill>
                <a:sym typeface="Arial"/>
              </a:rPr>
              <a:t>How do we use water? </a:t>
            </a:r>
            <a:endParaRPr lang="en-US" sz="4400" b="0" i="0" u="none" strike="noStrike" cap="none" dirty="0">
              <a:solidFill>
                <a:srgbClr val="00395D"/>
              </a:solidFil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Google Shape;319;p48">
            <a:extLst>
              <a:ext uri="{FF2B5EF4-FFF2-40B4-BE49-F238E27FC236}">
                <a16:creationId xmlns:a16="http://schemas.microsoft.com/office/drawing/2014/main" id="{631DF81D-6B17-13C3-EAC7-76A209ECCF83}"/>
              </a:ext>
            </a:extLst>
          </p:cNvPr>
          <p:cNvPicPr preferRelativeResize="0"/>
          <p:nvPr/>
        </p:nvPicPr>
        <p:blipFill rotWithShape="1">
          <a:blip r:embed="rId3">
            <a:alphaModFix/>
          </a:blip>
          <a:srcRect b="4415"/>
          <a:stretch/>
        </p:blipFill>
        <p:spPr>
          <a:xfrm>
            <a:off x="653826" y="1818289"/>
            <a:ext cx="5008342" cy="3696068"/>
          </a:xfrm>
          <a:prstGeom prst="rect">
            <a:avLst/>
          </a:prstGeom>
          <a:noFill/>
          <a:ln>
            <a:noFill/>
          </a:ln>
        </p:spPr>
      </p:pic>
      <p:sp>
        <p:nvSpPr>
          <p:cNvPr id="4" name="Oval 3">
            <a:extLst>
              <a:ext uri="{FF2B5EF4-FFF2-40B4-BE49-F238E27FC236}">
                <a16:creationId xmlns:a16="http://schemas.microsoft.com/office/drawing/2014/main" id="{16DB584D-7C8E-2F7D-02A9-26C176679EAA}"/>
              </a:ext>
            </a:extLst>
          </p:cNvPr>
          <p:cNvSpPr/>
          <p:nvPr/>
        </p:nvSpPr>
        <p:spPr>
          <a:xfrm>
            <a:off x="4667889" y="2662999"/>
            <a:ext cx="2246805" cy="185224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 be updated with new diagrams once completed</a:t>
            </a:r>
          </a:p>
        </p:txBody>
      </p:sp>
      <p:sp>
        <p:nvSpPr>
          <p:cNvPr id="5" name="Google Shape;79;p4">
            <a:extLst>
              <a:ext uri="{FF2B5EF4-FFF2-40B4-BE49-F238E27FC236}">
                <a16:creationId xmlns:a16="http://schemas.microsoft.com/office/drawing/2014/main" id="{B160A7C7-B40C-3678-13BA-402E0D654533}"/>
              </a:ext>
            </a:extLst>
          </p:cNvPr>
          <p:cNvSpPr txBox="1">
            <a:spLocks/>
          </p:cNvSpPr>
          <p:nvPr/>
        </p:nvSpPr>
        <p:spPr>
          <a:xfrm>
            <a:off x="678544" y="679569"/>
            <a:ext cx="706195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Natural Water Cycle</a:t>
            </a:r>
            <a:endParaRPr lang="en-AU" sz="4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theme/theme1.xml><?xml version="1.0" encoding="utf-8"?>
<a:theme xmlns:a="http://schemas.openxmlformats.org/drawingml/2006/main" name="Office Theme">
  <a:themeElements>
    <a:clrScheme name="Wannon Water">
      <a:dk1>
        <a:srgbClr val="17314F"/>
      </a:dk1>
      <a:lt1>
        <a:srgbClr val="FFFFFF"/>
      </a:lt1>
      <a:dk2>
        <a:srgbClr val="17314F"/>
      </a:dk2>
      <a:lt2>
        <a:srgbClr val="E7E6E6"/>
      </a:lt2>
      <a:accent1>
        <a:srgbClr val="00B5D1"/>
      </a:accent1>
      <a:accent2>
        <a:srgbClr val="E98300"/>
      </a:accent2>
      <a:accent3>
        <a:srgbClr val="B7D333"/>
      </a:accent3>
      <a:accent4>
        <a:srgbClr val="EC148B"/>
      </a:accent4>
      <a:accent5>
        <a:srgbClr val="6B3183"/>
      </a:accent5>
      <a:accent6>
        <a:srgbClr val="1CA34A"/>
      </a:accent6>
      <a:hlink>
        <a:srgbClr val="00B5D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1485</Words>
  <Application>Microsoft Office PowerPoint</Application>
  <PresentationFormat>Widescreen</PresentationFormat>
  <Paragraphs>171</Paragraphs>
  <Slides>26</Slides>
  <Notes>25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 Black</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Sarah Evans</cp:lastModifiedBy>
  <cp:revision>12</cp:revision>
  <dcterms:created xsi:type="dcterms:W3CDTF">2018-05-18T05:29:52Z</dcterms:created>
  <dcterms:modified xsi:type="dcterms:W3CDTF">2024-05-16T06:46:35Z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nnon_Uncontrolled_Document_Type">
    <vt:lpwstr>46;#Plan|d091524c-fbd1-4f7a-883e-05364a925417</vt:lpwstr>
  </property>
  <property fmtid="{D5CDD505-2E9C-101B-9397-08002B2CF9AE}" pid="3" name="TaxKeyword">
    <vt:lpwstr/>
  </property>
  <property fmtid="{D5CDD505-2E9C-101B-9397-08002B2CF9AE}" pid="4" name="Wannon_Field_Services_Task">
    <vt:lpwstr/>
  </property>
  <property fmtid="{D5CDD505-2E9C-101B-9397-08002B2CF9AE}" pid="5" name="j9c10e2e6bb04069936a98cd9ff24c76">
    <vt:lpwstr/>
  </property>
  <property fmtid="{D5CDD505-2E9C-101B-9397-08002B2CF9AE}" pid="6" name="k66fd0d8abed44c1aad90d7eb7bf4efd">
    <vt:lpwstr/>
  </property>
  <property fmtid="{D5CDD505-2E9C-101B-9397-08002B2CF9AE}" pid="7" name="j315ea4cc2ca4bdaaf4c3bec397aa872">
    <vt:lpwstr/>
  </property>
  <property fmtid="{D5CDD505-2E9C-101B-9397-08002B2CF9AE}" pid="8" name="Wannon_Facility_Task">
    <vt:lpwstr/>
  </property>
  <property fmtid="{D5CDD505-2E9C-101B-9397-08002B2CF9AE}" pid="9" name="Wannon_Facility_Name">
    <vt:lpwstr/>
  </property>
  <property fmtid="{D5CDD505-2E9C-101B-9397-08002B2CF9AE}" pid="10" name="Wannon_Emergency_Event_Type">
    <vt:lpwstr/>
  </property>
  <property fmtid="{D5CDD505-2E9C-101B-9397-08002B2CF9AE}" pid="11" name="ContentTypeId">
    <vt:lpwstr>0x010100E036B55629D7954EB6D0C6D939E4B6AD</vt:lpwstr>
  </property>
  <property fmtid="{D5CDD505-2E9C-101B-9397-08002B2CF9AE}" pid="12" name="Status">
    <vt:lpwstr/>
  </property>
  <property fmtid="{D5CDD505-2E9C-101B-9397-08002B2CF9AE}" pid="13" name="bc7ed91584cd4a27a467177197096ee1">
    <vt:lpwstr/>
  </property>
  <property fmtid="{D5CDD505-2E9C-101B-9397-08002B2CF9AE}" pid="14" name="Wannon_Customer_Service_Related_Activity">
    <vt:lpwstr/>
  </property>
  <property fmtid="{D5CDD505-2E9C-101B-9397-08002B2CF9AE}" pid="15" name="Wannon_Safety_Task">
    <vt:lpwstr/>
  </property>
  <property fmtid="{D5CDD505-2E9C-101B-9397-08002B2CF9AE}" pid="16" name="SPSDescription">
    <vt:lpwstr/>
  </property>
  <property fmtid="{D5CDD505-2E9C-101B-9397-08002B2CF9AE}" pid="17" name="Wannon_Customer_Account_Related_Activity">
    <vt:lpwstr/>
  </property>
  <property fmtid="{D5CDD505-2E9C-101B-9397-08002B2CF9AE}" pid="18" name="Wannon_Customer_Type">
    <vt:lpwstr/>
  </property>
  <property fmtid="{D5CDD505-2E9C-101B-9397-08002B2CF9AE}" pid="19" name="Wannon_Service_Type">
    <vt:lpwstr/>
  </property>
  <property fmtid="{D5CDD505-2E9C-101B-9397-08002B2CF9AE}" pid="20" name="e45ceb0bef2a458b81dbdb1e1d1ccc60">
    <vt:lpwstr/>
  </property>
  <property fmtid="{D5CDD505-2E9C-101B-9397-08002B2CF9AE}" pid="21" name="Wannon_Intranet_Area">
    <vt:lpwstr>354;#Our brand|1a59fd33-849e-40bc-a71f-6f045b5a7e07</vt:lpwstr>
  </property>
  <property fmtid="{D5CDD505-2E9C-101B-9397-08002B2CF9AE}" pid="22" name="Owner">
    <vt:lpwstr/>
  </property>
  <property fmtid="{D5CDD505-2E9C-101B-9397-08002B2CF9AE}" pid="23" name="Wannon_Controlled_Document_Type">
    <vt:lpwstr>186;#Generic Template|a8a4005b-0200-4ce7-9aab-79bcbe63529a</vt:lpwstr>
  </property>
  <property fmtid="{D5CDD505-2E9C-101B-9397-08002B2CF9AE}" pid="24" name="WorkflowChangePath">
    <vt:lpwstr>5fb02671-983f-4176-aebb-8180eb1160de,5;18a83391-b9d9-4a6e-bf2e-0b6a7676b765,12;18a83391-b9d9-4a6e-bf2e-0b6a7676b765,16;</vt:lpwstr>
  </property>
  <property fmtid="{D5CDD505-2E9C-101B-9397-08002B2CF9AE}" pid="25" name="f45e33ffdcb1447d81f6c354ba063174">
    <vt:lpwstr/>
  </property>
  <property fmtid="{D5CDD505-2E9C-101B-9397-08002B2CF9AE}" pid="26" name="Wannon_Facility_Type">
    <vt:lpwstr/>
  </property>
  <property fmtid="{D5CDD505-2E9C-101B-9397-08002B2CF9AE}" pid="27" name="Wannon_Field_Services_Activity_Type">
    <vt:lpwstr/>
  </property>
  <property fmtid="{D5CDD505-2E9C-101B-9397-08002B2CF9AE}" pid="28" name="jdd28460d3fb45f791d62e4dc4773ba8">
    <vt:lpwstr/>
  </property>
  <property fmtid="{D5CDD505-2E9C-101B-9397-08002B2CF9AE}" pid="29" name="socoDocumentStatuses">
    <vt:lpwstr>9;#Approval|e5f4fa86-f44f-4962-afa7-5b3679e123ef</vt:lpwstr>
  </property>
  <property fmtid="{D5CDD505-2E9C-101B-9397-08002B2CF9AE}" pid="30" name="eca87bba00734bbf9940c646101219a4">
    <vt:lpwstr>Community ＆ Corporate Services|46386f15-4cf6-467e-a67f-6f57b57b8c35</vt:lpwstr>
  </property>
  <property fmtid="{D5CDD505-2E9C-101B-9397-08002B2CF9AE}" pid="31" name="l418e4c6717841c9aaad52b80cae6bc1">
    <vt:lpwstr/>
  </property>
  <property fmtid="{D5CDD505-2E9C-101B-9397-08002B2CF9AE}" pid="32" name="socoOwners">
    <vt:lpwstr>80;#Garrath Darkin</vt:lpwstr>
  </property>
  <property fmtid="{D5CDD505-2E9C-101B-9397-08002B2CF9AE}" pid="33" name="imsAudit">
    <vt:bool>false</vt:bool>
  </property>
  <property fmtid="{D5CDD505-2E9C-101B-9397-08002B2CF9AE}" pid="34" name="socoReviewStatuses">
    <vt:lpwstr/>
  </property>
  <property fmtid="{D5CDD505-2E9C-101B-9397-08002B2CF9AE}" pid="35" name="socoDocumentTypes">
    <vt:lpwstr>28;#Supporting Information|11346c53-e57d-4d84-8b3c-2f484e3efc76</vt:lpwstr>
  </property>
  <property fmtid="{D5CDD505-2E9C-101B-9397-08002B2CF9AE}" pid="36" name="socoCurrentStep">
    <vt:r8>2</vt:r8>
  </property>
  <property fmtid="{D5CDD505-2E9C-101B-9397-08002B2CF9AE}" pid="37" name="bdcffbf4296a4334b7538ee13137acf8">
    <vt:lpwstr>Approval|e5f4fa86-f44f-4962-afa7-5b3679e123ef</vt:lpwstr>
  </property>
  <property fmtid="{D5CDD505-2E9C-101B-9397-08002B2CF9AE}" pid="38" name="socoPublishedDate">
    <vt:filetime>2022-05-06T00:00:00Z</vt:filetime>
  </property>
  <property fmtid="{D5CDD505-2E9C-101B-9397-08002B2CF9AE}" pid="39" name="p045f867ba1148898ddfc40908768d66">
    <vt:lpwstr>Information Management|a11ed8f7-0260-4a9a-b206-ae8d2c823019</vt:lpwstr>
  </property>
  <property fmtid="{D5CDD505-2E9C-101B-9397-08002B2CF9AE}" pid="40" name="socoAuthors">
    <vt:lpwstr>27;#Courtney Mathew</vt:lpwstr>
  </property>
  <property fmtid="{D5CDD505-2E9C-101B-9397-08002B2CF9AE}" pid="41" name="topic">
    <vt:lpwstr>21;#Information Management|a11ed8f7-0260-4a9a-b206-ae8d2c823019</vt:lpwstr>
  </property>
  <property fmtid="{D5CDD505-2E9C-101B-9397-08002B2CF9AE}" pid="42" name="socoLastReviewDate">
    <vt:filetime>2022-05-06T00:00:00Z</vt:filetime>
  </property>
  <property fmtid="{D5CDD505-2E9C-101B-9397-08002B2CF9AE}" pid="43" name="socoPublishedVersion">
    <vt:lpwstr>1</vt:lpwstr>
  </property>
  <property fmtid="{D5CDD505-2E9C-101B-9397-08002B2CF9AE}" pid="44" name="socoDepartments">
    <vt:lpwstr>31;#Community ＆ Corporate Services|46386f15-4cf6-467e-a67f-6f57b57b8c35</vt:lpwstr>
  </property>
  <property fmtid="{D5CDD505-2E9C-101B-9397-08002B2CF9AE}" pid="45" name="id8fd967c5104f55901a2b14163d9ae0">
    <vt:lpwstr>Supporting Information|11346c53-e57d-4d84-8b3c-2f484e3efc76</vt:lpwstr>
  </property>
  <property fmtid="{D5CDD505-2E9C-101B-9397-08002B2CF9AE}" pid="46" name="socoNextReviewDate">
    <vt:filetime>2021-12-07T00:00:00Z</vt:filetime>
  </property>
  <property fmtid="{D5CDD505-2E9C-101B-9397-08002B2CF9AE}" pid="47" name="TaxCatchAll">
    <vt:lpwstr>21;#Information Management|a11ed8f7-0260-4a9a-b206-ae8d2c823019;#31;#Community ＆ Corporate Services|46386f15-4cf6-467e-a67f-6f57b57b8c35;#9;#Approval|e5f4fa86-f44f-4962-afa7-5b3679e123ef ;#28;#Supporting Information|11346c53-e57d-4d84-8b3c-2f484e3efc76</vt:lpwstr>
  </property>
</Properties>
</file>