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6" r:id="rId4"/>
  </p:sldMasterIdLst>
  <p:notesMasterIdLst>
    <p:notesMasterId r:id="rId18"/>
  </p:notesMasterIdLst>
  <p:handoutMasterIdLst>
    <p:handoutMasterId r:id="rId19"/>
  </p:handoutMasterIdLst>
  <p:sldIdLst>
    <p:sldId id="274" r:id="rId5"/>
    <p:sldId id="539" r:id="rId6"/>
    <p:sldId id="546" r:id="rId7"/>
    <p:sldId id="292" r:id="rId8"/>
    <p:sldId id="295" r:id="rId9"/>
    <p:sldId id="547" r:id="rId10"/>
    <p:sldId id="541" r:id="rId11"/>
    <p:sldId id="542" r:id="rId12"/>
    <p:sldId id="540" r:id="rId13"/>
    <p:sldId id="543" r:id="rId14"/>
    <p:sldId id="544" r:id="rId15"/>
    <p:sldId id="545" r:id="rId16"/>
    <p:sldId id="548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314E"/>
    <a:srgbClr val="00395D"/>
    <a:srgbClr val="B22F30"/>
    <a:srgbClr val="EC148B"/>
    <a:srgbClr val="00B4D0"/>
    <a:srgbClr val="E68224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6CE5A6-A5F0-4695-AC54-DAA88DFC532C}" v="44" dt="2024-05-15T06:22:25.7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33" autoAdjust="0"/>
    <p:restoredTop sz="93797" autoAdjust="0"/>
  </p:normalViewPr>
  <p:slideViewPr>
    <p:cSldViewPr snapToGrid="0">
      <p:cViewPr varScale="1">
        <p:scale>
          <a:sx n="90" d="100"/>
          <a:sy n="90" d="100"/>
        </p:scale>
        <p:origin x="18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h Evans" userId="5c2c90e6-bd37-46b0-abd4-8f7893291862" providerId="ADAL" clId="{DB6CE5A6-A5F0-4695-AC54-DAA88DFC532C}"/>
    <pc:docChg chg="undo custSel addSld delSld modSld sldOrd modMainMaster">
      <pc:chgData name="Sarah Evans" userId="5c2c90e6-bd37-46b0-abd4-8f7893291862" providerId="ADAL" clId="{DB6CE5A6-A5F0-4695-AC54-DAA88DFC532C}" dt="2024-05-16T05:38:03.479" v="352" actId="115"/>
      <pc:docMkLst>
        <pc:docMk/>
      </pc:docMkLst>
      <pc:sldChg chg="del">
        <pc:chgData name="Sarah Evans" userId="5c2c90e6-bd37-46b0-abd4-8f7893291862" providerId="ADAL" clId="{DB6CE5A6-A5F0-4695-AC54-DAA88DFC532C}" dt="2024-05-10T04:09:27.601" v="57" actId="2696"/>
        <pc:sldMkLst>
          <pc:docMk/>
          <pc:sldMk cId="1510357489" sldId="271"/>
        </pc:sldMkLst>
      </pc:sldChg>
      <pc:sldChg chg="addSp delSp modSp mod">
        <pc:chgData name="Sarah Evans" userId="5c2c90e6-bd37-46b0-abd4-8f7893291862" providerId="ADAL" clId="{DB6CE5A6-A5F0-4695-AC54-DAA88DFC532C}" dt="2024-05-10T04:15:11.455" v="135" actId="207"/>
        <pc:sldMkLst>
          <pc:docMk/>
          <pc:sldMk cId="710625127" sldId="274"/>
        </pc:sldMkLst>
        <pc:spChg chg="add del mod">
          <ac:chgData name="Sarah Evans" userId="5c2c90e6-bd37-46b0-abd4-8f7893291862" providerId="ADAL" clId="{DB6CE5A6-A5F0-4695-AC54-DAA88DFC532C}" dt="2024-05-10T04:03:21.448" v="11" actId="478"/>
          <ac:spMkLst>
            <pc:docMk/>
            <pc:sldMk cId="710625127" sldId="274"/>
            <ac:spMk id="2" creationId="{74D7B8DE-563E-FD5E-DB1F-B73077CB4550}"/>
          </ac:spMkLst>
        </pc:spChg>
        <pc:spChg chg="add del mod">
          <ac:chgData name="Sarah Evans" userId="5c2c90e6-bd37-46b0-abd4-8f7893291862" providerId="ADAL" clId="{DB6CE5A6-A5F0-4695-AC54-DAA88DFC532C}" dt="2024-05-10T04:03:21.448" v="11" actId="478"/>
          <ac:spMkLst>
            <pc:docMk/>
            <pc:sldMk cId="710625127" sldId="274"/>
            <ac:spMk id="3" creationId="{9FFEF5EB-8280-55EF-3353-C5F4DAF13CFC}"/>
          </ac:spMkLst>
        </pc:spChg>
        <pc:spChg chg="add mod">
          <ac:chgData name="Sarah Evans" userId="5c2c90e6-bd37-46b0-abd4-8f7893291862" providerId="ADAL" clId="{DB6CE5A6-A5F0-4695-AC54-DAA88DFC532C}" dt="2024-05-10T04:15:11.455" v="135" actId="207"/>
          <ac:spMkLst>
            <pc:docMk/>
            <pc:sldMk cId="710625127" sldId="274"/>
            <ac:spMk id="4" creationId="{2EE80841-C127-027F-3763-8728C16C3BC4}"/>
          </ac:spMkLst>
        </pc:spChg>
        <pc:spChg chg="add del mod">
          <ac:chgData name="Sarah Evans" userId="5c2c90e6-bd37-46b0-abd4-8f7893291862" providerId="ADAL" clId="{DB6CE5A6-A5F0-4695-AC54-DAA88DFC532C}" dt="2024-05-10T04:04:10.409" v="41" actId="478"/>
          <ac:spMkLst>
            <pc:docMk/>
            <pc:sldMk cId="710625127" sldId="274"/>
            <ac:spMk id="5" creationId="{24E3C1D4-C375-6F4D-FFDC-956CEFDC6C01}"/>
          </ac:spMkLst>
        </pc:spChg>
        <pc:spChg chg="add mod">
          <ac:chgData name="Sarah Evans" userId="5c2c90e6-bd37-46b0-abd4-8f7893291862" providerId="ADAL" clId="{DB6CE5A6-A5F0-4695-AC54-DAA88DFC532C}" dt="2024-05-10T04:15:11.455" v="135" actId="207"/>
          <ac:spMkLst>
            <pc:docMk/>
            <pc:sldMk cId="710625127" sldId="274"/>
            <ac:spMk id="6" creationId="{6FFCCB97-570C-7D16-A1EC-A5AC36F1106C}"/>
          </ac:spMkLst>
        </pc:spChg>
      </pc:sldChg>
      <pc:sldChg chg="add del">
        <pc:chgData name="Sarah Evans" userId="5c2c90e6-bd37-46b0-abd4-8f7893291862" providerId="ADAL" clId="{DB6CE5A6-A5F0-4695-AC54-DAA88DFC532C}" dt="2024-05-10T04:09:44.941" v="59"/>
        <pc:sldMkLst>
          <pc:docMk/>
          <pc:sldMk cId="0" sldId="288"/>
        </pc:sldMkLst>
      </pc:sldChg>
      <pc:sldChg chg="addSp delSp modSp mod">
        <pc:chgData name="Sarah Evans" userId="5c2c90e6-bd37-46b0-abd4-8f7893291862" providerId="ADAL" clId="{DB6CE5A6-A5F0-4695-AC54-DAA88DFC532C}" dt="2024-05-15T06:22:15.519" v="308" actId="478"/>
        <pc:sldMkLst>
          <pc:docMk/>
          <pc:sldMk cId="3818074047" sldId="292"/>
        </pc:sldMkLst>
        <pc:spChg chg="del">
          <ac:chgData name="Sarah Evans" userId="5c2c90e6-bd37-46b0-abd4-8f7893291862" providerId="ADAL" clId="{DB6CE5A6-A5F0-4695-AC54-DAA88DFC532C}" dt="2024-05-10T04:10:02.935" v="63" actId="478"/>
          <ac:spMkLst>
            <pc:docMk/>
            <pc:sldMk cId="3818074047" sldId="292"/>
            <ac:spMk id="2" creationId="{39F3845A-E298-6233-540B-959CF65084B3}"/>
          </ac:spMkLst>
        </pc:spChg>
        <pc:spChg chg="del mod">
          <ac:chgData name="Sarah Evans" userId="5c2c90e6-bd37-46b0-abd4-8f7893291862" providerId="ADAL" clId="{DB6CE5A6-A5F0-4695-AC54-DAA88DFC532C}" dt="2024-05-10T04:10:08.012" v="68" actId="478"/>
          <ac:spMkLst>
            <pc:docMk/>
            <pc:sldMk cId="3818074047" sldId="292"/>
            <ac:spMk id="6" creationId="{AE917178-A623-ED22-02BC-5E84B00B7EB8}"/>
          </ac:spMkLst>
        </pc:spChg>
        <pc:spChg chg="del">
          <ac:chgData name="Sarah Evans" userId="5c2c90e6-bd37-46b0-abd4-8f7893291862" providerId="ADAL" clId="{DB6CE5A6-A5F0-4695-AC54-DAA88DFC532C}" dt="2024-05-10T04:10:05.220" v="65" actId="478"/>
          <ac:spMkLst>
            <pc:docMk/>
            <pc:sldMk cId="3818074047" sldId="292"/>
            <ac:spMk id="7" creationId="{5DDC23EB-470D-0A8E-4C8C-01957044D21A}"/>
          </ac:spMkLst>
        </pc:spChg>
        <pc:spChg chg="del mod">
          <ac:chgData name="Sarah Evans" userId="5c2c90e6-bd37-46b0-abd4-8f7893291862" providerId="ADAL" clId="{DB6CE5A6-A5F0-4695-AC54-DAA88DFC532C}" dt="2024-05-10T04:10:23.829" v="71" actId="478"/>
          <ac:spMkLst>
            <pc:docMk/>
            <pc:sldMk cId="3818074047" sldId="292"/>
            <ac:spMk id="8" creationId="{09439E28-D7EF-DEBB-49F3-A45DBA427510}"/>
          </ac:spMkLst>
        </pc:spChg>
        <pc:spChg chg="add del mod">
          <ac:chgData name="Sarah Evans" userId="5c2c90e6-bd37-46b0-abd4-8f7893291862" providerId="ADAL" clId="{DB6CE5A6-A5F0-4695-AC54-DAA88DFC532C}" dt="2024-05-10T04:10:04.852" v="64" actId="478"/>
          <ac:spMkLst>
            <pc:docMk/>
            <pc:sldMk cId="3818074047" sldId="292"/>
            <ac:spMk id="10" creationId="{B1AB523C-3C33-E1C3-D763-08674D9CB78D}"/>
          </ac:spMkLst>
        </pc:spChg>
        <pc:spChg chg="add del mod">
          <ac:chgData name="Sarah Evans" userId="5c2c90e6-bd37-46b0-abd4-8f7893291862" providerId="ADAL" clId="{DB6CE5A6-A5F0-4695-AC54-DAA88DFC532C}" dt="2024-05-10T04:15:01.545" v="133" actId="478"/>
          <ac:spMkLst>
            <pc:docMk/>
            <pc:sldMk cId="3818074047" sldId="292"/>
            <ac:spMk id="12" creationId="{9096ABF9-E5BE-101B-1AE4-DAA9568BAA5D}"/>
          </ac:spMkLst>
        </pc:spChg>
        <pc:spChg chg="add del mod">
          <ac:chgData name="Sarah Evans" userId="5c2c90e6-bd37-46b0-abd4-8f7893291862" providerId="ADAL" clId="{DB6CE5A6-A5F0-4695-AC54-DAA88DFC532C}" dt="2024-05-10T04:15:00.306" v="132" actId="478"/>
          <ac:spMkLst>
            <pc:docMk/>
            <pc:sldMk cId="3818074047" sldId="292"/>
            <ac:spMk id="13" creationId="{8D7C6EB1-5A01-C058-9039-9B1AB6F89873}"/>
          </ac:spMkLst>
        </pc:spChg>
        <pc:spChg chg="add mod">
          <ac:chgData name="Sarah Evans" userId="5c2c90e6-bd37-46b0-abd4-8f7893291862" providerId="ADAL" clId="{DB6CE5A6-A5F0-4695-AC54-DAA88DFC532C}" dt="2024-05-10T04:15:19.690" v="136" actId="207"/>
          <ac:spMkLst>
            <pc:docMk/>
            <pc:sldMk cId="3818074047" sldId="292"/>
            <ac:spMk id="14" creationId="{1BF6DB0B-7488-C351-A8BB-D37FEA397ED7}"/>
          </ac:spMkLst>
        </pc:spChg>
        <pc:spChg chg="add del mod">
          <ac:chgData name="Sarah Evans" userId="5c2c90e6-bd37-46b0-abd4-8f7893291862" providerId="ADAL" clId="{DB6CE5A6-A5F0-4695-AC54-DAA88DFC532C}" dt="2024-05-10T04:14:59.115" v="131" actId="478"/>
          <ac:spMkLst>
            <pc:docMk/>
            <pc:sldMk cId="3818074047" sldId="292"/>
            <ac:spMk id="15" creationId="{C0637646-4A54-A8F6-9D40-030FF675B3FE}"/>
          </ac:spMkLst>
        </pc:spChg>
        <pc:spChg chg="add del mod">
          <ac:chgData name="Sarah Evans" userId="5c2c90e6-bd37-46b0-abd4-8f7893291862" providerId="ADAL" clId="{DB6CE5A6-A5F0-4695-AC54-DAA88DFC532C}" dt="2024-05-10T04:14:59.115" v="131" actId="478"/>
          <ac:spMkLst>
            <pc:docMk/>
            <pc:sldMk cId="3818074047" sldId="292"/>
            <ac:spMk id="16" creationId="{C8EA9C74-40FB-E722-110A-C32773617B73}"/>
          </ac:spMkLst>
        </pc:spChg>
        <pc:spChg chg="add del mod">
          <ac:chgData name="Sarah Evans" userId="5c2c90e6-bd37-46b0-abd4-8f7893291862" providerId="ADAL" clId="{DB6CE5A6-A5F0-4695-AC54-DAA88DFC532C}" dt="2024-05-15T06:22:15.519" v="308" actId="478"/>
          <ac:spMkLst>
            <pc:docMk/>
            <pc:sldMk cId="3818074047" sldId="292"/>
            <ac:spMk id="17" creationId="{6D8560F6-AC0F-8028-EABB-C891804E6DA4}"/>
          </ac:spMkLst>
        </pc:spChg>
        <pc:spChg chg="add del mod">
          <ac:chgData name="Sarah Evans" userId="5c2c90e6-bd37-46b0-abd4-8f7893291862" providerId="ADAL" clId="{DB6CE5A6-A5F0-4695-AC54-DAA88DFC532C}" dt="2024-05-15T06:22:13.967" v="307" actId="478"/>
          <ac:spMkLst>
            <pc:docMk/>
            <pc:sldMk cId="3818074047" sldId="292"/>
            <ac:spMk id="18" creationId="{E7DE8C09-AD6C-53AA-86B1-C3C46003D310}"/>
          </ac:spMkLst>
        </pc:spChg>
        <pc:picChg chg="del">
          <ac:chgData name="Sarah Evans" userId="5c2c90e6-bd37-46b0-abd4-8f7893291862" providerId="ADAL" clId="{DB6CE5A6-A5F0-4695-AC54-DAA88DFC532C}" dt="2024-05-10T04:09:51.131" v="61" actId="478"/>
          <ac:picMkLst>
            <pc:docMk/>
            <pc:sldMk cId="3818074047" sldId="292"/>
            <ac:picMk id="3" creationId="{80C79A28-8498-CB45-0293-BAE82E6CC819}"/>
          </ac:picMkLst>
        </pc:picChg>
        <pc:picChg chg="del">
          <ac:chgData name="Sarah Evans" userId="5c2c90e6-bd37-46b0-abd4-8f7893291862" providerId="ADAL" clId="{DB6CE5A6-A5F0-4695-AC54-DAA88DFC532C}" dt="2024-05-10T04:09:50.069" v="60" actId="478"/>
          <ac:picMkLst>
            <pc:docMk/>
            <pc:sldMk cId="3818074047" sldId="292"/>
            <ac:picMk id="4" creationId="{83B7C50C-8877-B4FE-3DBB-DE93A971940F}"/>
          </ac:picMkLst>
        </pc:picChg>
        <pc:picChg chg="del">
          <ac:chgData name="Sarah Evans" userId="5c2c90e6-bd37-46b0-abd4-8f7893291862" providerId="ADAL" clId="{DB6CE5A6-A5F0-4695-AC54-DAA88DFC532C}" dt="2024-05-10T04:10:06.469" v="67" actId="478"/>
          <ac:picMkLst>
            <pc:docMk/>
            <pc:sldMk cId="3818074047" sldId="292"/>
            <ac:picMk id="5" creationId="{136FE40A-88CD-D6F9-8231-87B6D2B93747}"/>
          </ac:picMkLst>
        </pc:picChg>
        <pc:picChg chg="add mod">
          <ac:chgData name="Sarah Evans" userId="5c2c90e6-bd37-46b0-abd4-8f7893291862" providerId="ADAL" clId="{DB6CE5A6-A5F0-4695-AC54-DAA88DFC532C}" dt="2024-05-10T04:10:12.435" v="69"/>
          <ac:picMkLst>
            <pc:docMk/>
            <pc:sldMk cId="3818074047" sldId="292"/>
            <ac:picMk id="11" creationId="{5C36AAB6-C596-22C4-3CD4-6B9314A70ACE}"/>
          </ac:picMkLst>
        </pc:picChg>
      </pc:sldChg>
      <pc:sldChg chg="addSp delSp modSp mod">
        <pc:chgData name="Sarah Evans" userId="5c2c90e6-bd37-46b0-abd4-8f7893291862" providerId="ADAL" clId="{DB6CE5A6-A5F0-4695-AC54-DAA88DFC532C}" dt="2024-05-15T06:21:30.751" v="295" actId="21"/>
        <pc:sldMkLst>
          <pc:docMk/>
          <pc:sldMk cId="4113025532" sldId="295"/>
        </pc:sldMkLst>
        <pc:spChg chg="add del mod">
          <ac:chgData name="Sarah Evans" userId="5c2c90e6-bd37-46b0-abd4-8f7893291862" providerId="ADAL" clId="{DB6CE5A6-A5F0-4695-AC54-DAA88DFC532C}" dt="2024-05-15T06:21:30.751" v="295" actId="21"/>
          <ac:spMkLst>
            <pc:docMk/>
            <pc:sldMk cId="4113025532" sldId="295"/>
            <ac:spMk id="2" creationId="{F19830CF-E5FA-B6BD-C818-9C1DD4DA8C89}"/>
          </ac:spMkLst>
        </pc:spChg>
        <pc:spChg chg="add del mod">
          <ac:chgData name="Sarah Evans" userId="5c2c90e6-bd37-46b0-abd4-8f7893291862" providerId="ADAL" clId="{DB6CE5A6-A5F0-4695-AC54-DAA88DFC532C}" dt="2024-05-10T04:14:54.699" v="128" actId="478"/>
          <ac:spMkLst>
            <pc:docMk/>
            <pc:sldMk cId="4113025532" sldId="295"/>
            <ac:spMk id="4" creationId="{1A2F57DE-D397-AD50-E7A1-0EC2C22F9F6E}"/>
          </ac:spMkLst>
        </pc:spChg>
        <pc:spChg chg="add del mod">
          <ac:chgData name="Sarah Evans" userId="5c2c90e6-bd37-46b0-abd4-8f7893291862" providerId="ADAL" clId="{DB6CE5A6-A5F0-4695-AC54-DAA88DFC532C}" dt="2024-05-15T06:21:30.751" v="295" actId="21"/>
          <ac:spMkLst>
            <pc:docMk/>
            <pc:sldMk cId="4113025532" sldId="295"/>
            <ac:spMk id="4" creationId="{37A8FCAC-1390-8622-9F25-87575A9F67F4}"/>
          </ac:spMkLst>
        </pc:spChg>
        <pc:spChg chg="del mod">
          <ac:chgData name="Sarah Evans" userId="5c2c90e6-bd37-46b0-abd4-8f7893291862" providerId="ADAL" clId="{DB6CE5A6-A5F0-4695-AC54-DAA88DFC532C}" dt="2024-05-10T04:17:41.747" v="175" actId="478"/>
          <ac:spMkLst>
            <pc:docMk/>
            <pc:sldMk cId="4113025532" sldId="295"/>
            <ac:spMk id="5" creationId="{A87A5306-49F7-DC31-2B8D-CD931B95F882}"/>
          </ac:spMkLst>
        </pc:spChg>
        <pc:spChg chg="add del mod">
          <ac:chgData name="Sarah Evans" userId="5c2c90e6-bd37-46b0-abd4-8f7893291862" providerId="ADAL" clId="{DB6CE5A6-A5F0-4695-AC54-DAA88DFC532C}" dt="2024-05-10T04:14:54.699" v="128" actId="478"/>
          <ac:spMkLst>
            <pc:docMk/>
            <pc:sldMk cId="4113025532" sldId="295"/>
            <ac:spMk id="6" creationId="{48471E84-03D1-4F59-A497-A5B112F34C24}"/>
          </ac:spMkLst>
        </pc:spChg>
        <pc:spChg chg="del">
          <ac:chgData name="Sarah Evans" userId="5c2c90e6-bd37-46b0-abd4-8f7893291862" providerId="ADAL" clId="{DB6CE5A6-A5F0-4695-AC54-DAA88DFC532C}" dt="2024-05-10T04:12:18.599" v="83" actId="478"/>
          <ac:spMkLst>
            <pc:docMk/>
            <pc:sldMk cId="4113025532" sldId="295"/>
            <ac:spMk id="7" creationId="{61BC62AB-F7F9-20C0-88C5-3C1D2B402331}"/>
          </ac:spMkLst>
        </pc:spChg>
        <pc:spChg chg="del">
          <ac:chgData name="Sarah Evans" userId="5c2c90e6-bd37-46b0-abd4-8f7893291862" providerId="ADAL" clId="{DB6CE5A6-A5F0-4695-AC54-DAA88DFC532C}" dt="2024-05-10T04:12:20.127" v="84" actId="478"/>
          <ac:spMkLst>
            <pc:docMk/>
            <pc:sldMk cId="4113025532" sldId="295"/>
            <ac:spMk id="9" creationId="{E58FA223-9E25-6A22-1401-0FE384E797E8}"/>
          </ac:spMkLst>
        </pc:spChg>
        <pc:spChg chg="del">
          <ac:chgData name="Sarah Evans" userId="5c2c90e6-bd37-46b0-abd4-8f7893291862" providerId="ADAL" clId="{DB6CE5A6-A5F0-4695-AC54-DAA88DFC532C}" dt="2024-05-10T04:12:21.528" v="85" actId="478"/>
          <ac:spMkLst>
            <pc:docMk/>
            <pc:sldMk cId="4113025532" sldId="295"/>
            <ac:spMk id="10" creationId="{A7925245-B68A-5B41-7DDD-95563CDC6C89}"/>
          </ac:spMkLst>
        </pc:spChg>
        <pc:spChg chg="add del mod">
          <ac:chgData name="Sarah Evans" userId="5c2c90e6-bd37-46b0-abd4-8f7893291862" providerId="ADAL" clId="{DB6CE5A6-A5F0-4695-AC54-DAA88DFC532C}" dt="2024-05-15T06:21:30.751" v="295" actId="21"/>
          <ac:spMkLst>
            <pc:docMk/>
            <pc:sldMk cId="4113025532" sldId="295"/>
            <ac:spMk id="11" creationId="{6F5066E4-7911-93A5-690A-A3567F4EB8C0}"/>
          </ac:spMkLst>
        </pc:spChg>
        <pc:spChg chg="add del mod">
          <ac:chgData name="Sarah Evans" userId="5c2c90e6-bd37-46b0-abd4-8f7893291862" providerId="ADAL" clId="{DB6CE5A6-A5F0-4695-AC54-DAA88DFC532C}" dt="2024-05-15T06:21:30.751" v="295" actId="21"/>
          <ac:spMkLst>
            <pc:docMk/>
            <pc:sldMk cId="4113025532" sldId="295"/>
            <ac:spMk id="12" creationId="{20CF6497-E84E-9352-4561-12659C7671EE}"/>
          </ac:spMkLst>
        </pc:spChg>
        <pc:spChg chg="add mod">
          <ac:chgData name="Sarah Evans" userId="5c2c90e6-bd37-46b0-abd4-8f7893291862" providerId="ADAL" clId="{DB6CE5A6-A5F0-4695-AC54-DAA88DFC532C}" dt="2024-05-10T04:15:48.784" v="138"/>
          <ac:spMkLst>
            <pc:docMk/>
            <pc:sldMk cId="4113025532" sldId="295"/>
            <ac:spMk id="13" creationId="{03E48849-26EA-3799-354F-A25A960EA5C8}"/>
          </ac:spMkLst>
        </pc:spChg>
        <pc:spChg chg="add mod">
          <ac:chgData name="Sarah Evans" userId="5c2c90e6-bd37-46b0-abd4-8f7893291862" providerId="ADAL" clId="{DB6CE5A6-A5F0-4695-AC54-DAA88DFC532C}" dt="2024-05-10T04:16:22.594" v="149" actId="14100"/>
          <ac:spMkLst>
            <pc:docMk/>
            <pc:sldMk cId="4113025532" sldId="295"/>
            <ac:spMk id="14" creationId="{1F8A3FE8-EC20-F09B-2ECA-196F83297629}"/>
          </ac:spMkLst>
        </pc:spChg>
        <pc:spChg chg="add mod">
          <ac:chgData name="Sarah Evans" userId="5c2c90e6-bd37-46b0-abd4-8f7893291862" providerId="ADAL" clId="{DB6CE5A6-A5F0-4695-AC54-DAA88DFC532C}" dt="2024-05-10T04:25:27.850" v="225" actId="2085"/>
          <ac:spMkLst>
            <pc:docMk/>
            <pc:sldMk cId="4113025532" sldId="295"/>
            <ac:spMk id="15" creationId="{E71E605A-4EA0-08BE-E893-DE59589B35A0}"/>
          </ac:spMkLst>
        </pc:spChg>
        <pc:picChg chg="del">
          <ac:chgData name="Sarah Evans" userId="5c2c90e6-bd37-46b0-abd4-8f7893291862" providerId="ADAL" clId="{DB6CE5A6-A5F0-4695-AC54-DAA88DFC532C}" dt="2024-05-10T04:12:29.889" v="88" actId="478"/>
          <ac:picMkLst>
            <pc:docMk/>
            <pc:sldMk cId="4113025532" sldId="295"/>
            <ac:picMk id="2" creationId="{E0C4406F-3BBD-73EF-852C-0AE80391B74F}"/>
          </ac:picMkLst>
        </pc:picChg>
        <pc:picChg chg="mod">
          <ac:chgData name="Sarah Evans" userId="5c2c90e6-bd37-46b0-abd4-8f7893291862" providerId="ADAL" clId="{DB6CE5A6-A5F0-4695-AC54-DAA88DFC532C}" dt="2024-05-10T04:25:30.343" v="227" actId="1076"/>
          <ac:picMkLst>
            <pc:docMk/>
            <pc:sldMk cId="4113025532" sldId="295"/>
            <ac:picMk id="3" creationId="{5CF80C9E-6CC4-084A-BB39-1E211CE41C8A}"/>
          </ac:picMkLst>
        </pc:picChg>
        <pc:picChg chg="del">
          <ac:chgData name="Sarah Evans" userId="5c2c90e6-bd37-46b0-abd4-8f7893291862" providerId="ADAL" clId="{DB6CE5A6-A5F0-4695-AC54-DAA88DFC532C}" dt="2024-05-10T04:12:21.969" v="86" actId="478"/>
          <ac:picMkLst>
            <pc:docMk/>
            <pc:sldMk cId="4113025532" sldId="295"/>
            <ac:picMk id="8" creationId="{892FC1DF-E0C5-34A5-42C2-73E01B84C12D}"/>
          </ac:picMkLst>
        </pc:picChg>
        <pc:picChg chg="add del mod">
          <ac:chgData name="Sarah Evans" userId="5c2c90e6-bd37-46b0-abd4-8f7893291862" providerId="ADAL" clId="{DB6CE5A6-A5F0-4695-AC54-DAA88DFC532C}" dt="2024-05-10T04:25:06.345" v="222" actId="478"/>
          <ac:picMkLst>
            <pc:docMk/>
            <pc:sldMk cId="4113025532" sldId="295"/>
            <ac:picMk id="17" creationId="{35315A76-F268-B486-208E-394C89F91325}"/>
          </ac:picMkLst>
        </pc:picChg>
      </pc:sldChg>
      <pc:sldChg chg="addSp delSp modSp mod">
        <pc:chgData name="Sarah Evans" userId="5c2c90e6-bd37-46b0-abd4-8f7893291862" providerId="ADAL" clId="{DB6CE5A6-A5F0-4695-AC54-DAA88DFC532C}" dt="2024-05-10T04:08:51.395" v="52"/>
        <pc:sldMkLst>
          <pc:docMk/>
          <pc:sldMk cId="1099718026" sldId="539"/>
        </pc:sldMkLst>
        <pc:picChg chg="add mod">
          <ac:chgData name="Sarah Evans" userId="5c2c90e6-bd37-46b0-abd4-8f7893291862" providerId="ADAL" clId="{DB6CE5A6-A5F0-4695-AC54-DAA88DFC532C}" dt="2024-05-10T04:08:51.395" v="52"/>
          <ac:picMkLst>
            <pc:docMk/>
            <pc:sldMk cId="1099718026" sldId="539"/>
            <ac:picMk id="2" creationId="{37FD106F-9D2A-5A84-A646-07992F98CAF9}"/>
          </ac:picMkLst>
        </pc:picChg>
        <pc:picChg chg="del">
          <ac:chgData name="Sarah Evans" userId="5c2c90e6-bd37-46b0-abd4-8f7893291862" providerId="ADAL" clId="{DB6CE5A6-A5F0-4695-AC54-DAA88DFC532C}" dt="2024-05-10T04:08:35.795" v="45" actId="478"/>
          <ac:picMkLst>
            <pc:docMk/>
            <pc:sldMk cId="1099718026" sldId="539"/>
            <ac:picMk id="11" creationId="{84BE51D0-84FB-5B58-38A5-206A5E17EF3E}"/>
          </ac:picMkLst>
        </pc:picChg>
      </pc:sldChg>
      <pc:sldChg chg="addSp delSp modSp mod">
        <pc:chgData name="Sarah Evans" userId="5c2c90e6-bd37-46b0-abd4-8f7893291862" providerId="ADAL" clId="{DB6CE5A6-A5F0-4695-AC54-DAA88DFC532C}" dt="2024-05-16T05:37:39.926" v="346" actId="255"/>
        <pc:sldMkLst>
          <pc:docMk/>
          <pc:sldMk cId="248082512" sldId="540"/>
        </pc:sldMkLst>
        <pc:spChg chg="add del mod">
          <ac:chgData name="Sarah Evans" userId="5c2c90e6-bd37-46b0-abd4-8f7893291862" providerId="ADAL" clId="{DB6CE5A6-A5F0-4695-AC54-DAA88DFC532C}" dt="2024-05-10T04:14:31.179" v="122" actId="478"/>
          <ac:spMkLst>
            <pc:docMk/>
            <pc:sldMk cId="248082512" sldId="540"/>
            <ac:spMk id="3" creationId="{00213F15-1CD3-5480-2896-B8234AE2F09B}"/>
          </ac:spMkLst>
        </pc:spChg>
        <pc:spChg chg="add del mod">
          <ac:chgData name="Sarah Evans" userId="5c2c90e6-bd37-46b0-abd4-8f7893291862" providerId="ADAL" clId="{DB6CE5A6-A5F0-4695-AC54-DAA88DFC532C}" dt="2024-05-10T04:14:31.179" v="122" actId="478"/>
          <ac:spMkLst>
            <pc:docMk/>
            <pc:sldMk cId="248082512" sldId="540"/>
            <ac:spMk id="4" creationId="{A90A446F-07FF-8A54-D1E0-38A309ADFDAF}"/>
          </ac:spMkLst>
        </pc:spChg>
        <pc:spChg chg="mod">
          <ac:chgData name="Sarah Evans" userId="5c2c90e6-bd37-46b0-abd4-8f7893291862" providerId="ADAL" clId="{DB6CE5A6-A5F0-4695-AC54-DAA88DFC532C}" dt="2024-05-16T05:37:39.926" v="346" actId="255"/>
          <ac:spMkLst>
            <pc:docMk/>
            <pc:sldMk cId="248082512" sldId="540"/>
            <ac:spMk id="5" creationId="{1BB6317E-D4A2-ECB3-B37A-CB83DD556191}"/>
          </ac:spMkLst>
        </pc:spChg>
        <pc:spChg chg="add del mod">
          <ac:chgData name="Sarah Evans" userId="5c2c90e6-bd37-46b0-abd4-8f7893291862" providerId="ADAL" clId="{DB6CE5A6-A5F0-4695-AC54-DAA88DFC532C}" dt="2024-05-15T06:22:53.287" v="320" actId="478"/>
          <ac:spMkLst>
            <pc:docMk/>
            <pc:sldMk cId="248082512" sldId="540"/>
            <ac:spMk id="6" creationId="{2D0AE98D-E104-AD89-9E8E-FB3FD286169C}"/>
          </ac:spMkLst>
        </pc:spChg>
        <pc:spChg chg="del mod">
          <ac:chgData name="Sarah Evans" userId="5c2c90e6-bd37-46b0-abd4-8f7893291862" providerId="ADAL" clId="{DB6CE5A6-A5F0-4695-AC54-DAA88DFC532C}" dt="2024-05-10T04:12:51.655" v="100" actId="478"/>
          <ac:spMkLst>
            <pc:docMk/>
            <pc:sldMk cId="248082512" sldId="540"/>
            <ac:spMk id="7" creationId="{568DC744-D314-FAD5-20F1-DC5908453568}"/>
          </ac:spMkLst>
        </pc:spChg>
        <pc:spChg chg="del">
          <ac:chgData name="Sarah Evans" userId="5c2c90e6-bd37-46b0-abd4-8f7893291862" providerId="ADAL" clId="{DB6CE5A6-A5F0-4695-AC54-DAA88DFC532C}" dt="2024-05-10T04:12:49.896" v="98" actId="478"/>
          <ac:spMkLst>
            <pc:docMk/>
            <pc:sldMk cId="248082512" sldId="540"/>
            <ac:spMk id="9" creationId="{2E805933-EF74-B7F3-32F2-654CBD6E0894}"/>
          </ac:spMkLst>
        </pc:spChg>
        <pc:spChg chg="del">
          <ac:chgData name="Sarah Evans" userId="5c2c90e6-bd37-46b0-abd4-8f7893291862" providerId="ADAL" clId="{DB6CE5A6-A5F0-4695-AC54-DAA88DFC532C}" dt="2024-05-10T04:12:49.896" v="98" actId="478"/>
          <ac:spMkLst>
            <pc:docMk/>
            <pc:sldMk cId="248082512" sldId="540"/>
            <ac:spMk id="10" creationId="{C0EF6F0D-017C-AAE7-C4AC-D2805574573A}"/>
          </ac:spMkLst>
        </pc:spChg>
        <pc:spChg chg="add del mod">
          <ac:chgData name="Sarah Evans" userId="5c2c90e6-bd37-46b0-abd4-8f7893291862" providerId="ADAL" clId="{DB6CE5A6-A5F0-4695-AC54-DAA88DFC532C}" dt="2024-05-15T06:22:54.744" v="321" actId="478"/>
          <ac:spMkLst>
            <pc:docMk/>
            <pc:sldMk cId="248082512" sldId="540"/>
            <ac:spMk id="11" creationId="{5BF4E3C5-B4BC-0631-4264-C26F1CFB0FB6}"/>
          </ac:spMkLst>
        </pc:spChg>
        <pc:spChg chg="add del mod">
          <ac:chgData name="Sarah Evans" userId="5c2c90e6-bd37-46b0-abd4-8f7893291862" providerId="ADAL" clId="{DB6CE5A6-A5F0-4695-AC54-DAA88DFC532C}" dt="2024-05-10T04:19:22.237" v="199" actId="478"/>
          <ac:spMkLst>
            <pc:docMk/>
            <pc:sldMk cId="248082512" sldId="540"/>
            <ac:spMk id="12" creationId="{B033EB69-601B-F2A0-3847-2EF2F14D8E7F}"/>
          </ac:spMkLst>
        </pc:spChg>
        <pc:picChg chg="del">
          <ac:chgData name="Sarah Evans" userId="5c2c90e6-bd37-46b0-abd4-8f7893291862" providerId="ADAL" clId="{DB6CE5A6-A5F0-4695-AC54-DAA88DFC532C}" dt="2024-05-10T04:12:47.901" v="97" actId="478"/>
          <ac:picMkLst>
            <pc:docMk/>
            <pc:sldMk cId="248082512" sldId="540"/>
            <ac:picMk id="2" creationId="{5550906D-F877-8CFD-0915-8E764777A611}"/>
          </ac:picMkLst>
        </pc:picChg>
        <pc:picChg chg="del">
          <ac:chgData name="Sarah Evans" userId="5c2c90e6-bd37-46b0-abd4-8f7893291862" providerId="ADAL" clId="{DB6CE5A6-A5F0-4695-AC54-DAA88DFC532C}" dt="2024-05-10T04:12:49.896" v="98" actId="478"/>
          <ac:picMkLst>
            <pc:docMk/>
            <pc:sldMk cId="248082512" sldId="540"/>
            <ac:picMk id="8" creationId="{7D9D722D-556D-6D7B-500C-CCF05D0F5780}"/>
          </ac:picMkLst>
        </pc:picChg>
      </pc:sldChg>
      <pc:sldChg chg="addSp delSp modSp mod">
        <pc:chgData name="Sarah Evans" userId="5c2c90e6-bd37-46b0-abd4-8f7893291862" providerId="ADAL" clId="{DB6CE5A6-A5F0-4695-AC54-DAA88DFC532C}" dt="2024-05-16T05:38:03.479" v="352" actId="115"/>
        <pc:sldMkLst>
          <pc:docMk/>
          <pc:sldMk cId="60005882" sldId="541"/>
        </pc:sldMkLst>
        <pc:spChg chg="add del mod">
          <ac:chgData name="Sarah Evans" userId="5c2c90e6-bd37-46b0-abd4-8f7893291862" providerId="ADAL" clId="{DB6CE5A6-A5F0-4695-AC54-DAA88DFC532C}" dt="2024-05-10T04:14:39.097" v="126" actId="478"/>
          <ac:spMkLst>
            <pc:docMk/>
            <pc:sldMk cId="60005882" sldId="541"/>
            <ac:spMk id="3" creationId="{84BAB1F8-A135-6B0A-2D26-6ADAA5DD7AF8}"/>
          </ac:spMkLst>
        </pc:spChg>
        <pc:spChg chg="add del mod">
          <ac:chgData name="Sarah Evans" userId="5c2c90e6-bd37-46b0-abd4-8f7893291862" providerId="ADAL" clId="{DB6CE5A6-A5F0-4695-AC54-DAA88DFC532C}" dt="2024-05-10T04:14:39.097" v="126" actId="478"/>
          <ac:spMkLst>
            <pc:docMk/>
            <pc:sldMk cId="60005882" sldId="541"/>
            <ac:spMk id="4" creationId="{4C6D2598-F86E-B9D4-1B19-9FD746DD92CE}"/>
          </ac:spMkLst>
        </pc:spChg>
        <pc:spChg chg="mod">
          <ac:chgData name="Sarah Evans" userId="5c2c90e6-bd37-46b0-abd4-8f7893291862" providerId="ADAL" clId="{DB6CE5A6-A5F0-4695-AC54-DAA88DFC532C}" dt="2024-05-16T05:38:03.479" v="352" actId="115"/>
          <ac:spMkLst>
            <pc:docMk/>
            <pc:sldMk cId="60005882" sldId="541"/>
            <ac:spMk id="5" creationId="{3262FD8C-2BEB-39ED-4F47-92F57EE3CEDA}"/>
          </ac:spMkLst>
        </pc:spChg>
        <pc:spChg chg="mod">
          <ac:chgData name="Sarah Evans" userId="5c2c90e6-bd37-46b0-abd4-8f7893291862" providerId="ADAL" clId="{DB6CE5A6-A5F0-4695-AC54-DAA88DFC532C}" dt="2024-05-16T05:37:56.367" v="350" actId="115"/>
          <ac:spMkLst>
            <pc:docMk/>
            <pc:sldMk cId="60005882" sldId="541"/>
            <ac:spMk id="6" creationId="{7FA4F6D4-FA96-8727-28C2-03EC3868E39D}"/>
          </ac:spMkLst>
        </pc:spChg>
        <pc:spChg chg="add del mod">
          <ac:chgData name="Sarah Evans" userId="5c2c90e6-bd37-46b0-abd4-8f7893291862" providerId="ADAL" clId="{DB6CE5A6-A5F0-4695-AC54-DAA88DFC532C}" dt="2024-05-15T06:22:42.799" v="316" actId="478"/>
          <ac:spMkLst>
            <pc:docMk/>
            <pc:sldMk cId="60005882" sldId="541"/>
            <ac:spMk id="7" creationId="{5744C8A3-48DA-3D25-1839-AC842CE4C40E}"/>
          </ac:spMkLst>
        </pc:spChg>
        <pc:spChg chg="del">
          <ac:chgData name="Sarah Evans" userId="5c2c90e6-bd37-46b0-abd4-8f7893291862" providerId="ADAL" clId="{DB6CE5A6-A5F0-4695-AC54-DAA88DFC532C}" dt="2024-05-10T04:12:36.640" v="91" actId="478"/>
          <ac:spMkLst>
            <pc:docMk/>
            <pc:sldMk cId="60005882" sldId="541"/>
            <ac:spMk id="8" creationId="{FAB1301B-BC19-7C51-32CB-0D63BF547E9B}"/>
          </ac:spMkLst>
        </pc:spChg>
        <pc:spChg chg="del">
          <ac:chgData name="Sarah Evans" userId="5c2c90e6-bd37-46b0-abd4-8f7893291862" providerId="ADAL" clId="{DB6CE5A6-A5F0-4695-AC54-DAA88DFC532C}" dt="2024-05-10T04:12:35.096" v="90" actId="478"/>
          <ac:spMkLst>
            <pc:docMk/>
            <pc:sldMk cId="60005882" sldId="541"/>
            <ac:spMk id="10" creationId="{331D669D-EE02-8E7E-8276-2E0AEA26AB05}"/>
          </ac:spMkLst>
        </pc:spChg>
        <pc:spChg chg="del">
          <ac:chgData name="Sarah Evans" userId="5c2c90e6-bd37-46b0-abd4-8f7893291862" providerId="ADAL" clId="{DB6CE5A6-A5F0-4695-AC54-DAA88DFC532C}" dt="2024-05-10T04:12:35.096" v="90" actId="478"/>
          <ac:spMkLst>
            <pc:docMk/>
            <pc:sldMk cId="60005882" sldId="541"/>
            <ac:spMk id="11" creationId="{3928DECC-840A-7450-F952-1D2DB508C813}"/>
          </ac:spMkLst>
        </pc:spChg>
        <pc:spChg chg="add del mod">
          <ac:chgData name="Sarah Evans" userId="5c2c90e6-bd37-46b0-abd4-8f7893291862" providerId="ADAL" clId="{DB6CE5A6-A5F0-4695-AC54-DAA88DFC532C}" dt="2024-05-15T06:22:44.567" v="317" actId="478"/>
          <ac:spMkLst>
            <pc:docMk/>
            <pc:sldMk cId="60005882" sldId="541"/>
            <ac:spMk id="12" creationId="{458EA32A-61AC-4B5B-0FB1-3B2D35B43DEC}"/>
          </ac:spMkLst>
        </pc:spChg>
        <pc:picChg chg="del">
          <ac:chgData name="Sarah Evans" userId="5c2c90e6-bd37-46b0-abd4-8f7893291862" providerId="ADAL" clId="{DB6CE5A6-A5F0-4695-AC54-DAA88DFC532C}" dt="2024-05-10T04:12:32.457" v="89" actId="478"/>
          <ac:picMkLst>
            <pc:docMk/>
            <pc:sldMk cId="60005882" sldId="541"/>
            <ac:picMk id="2" creationId="{696B3C25-B084-DAE2-EBDA-AE1AB156CC83}"/>
          </ac:picMkLst>
        </pc:picChg>
        <pc:picChg chg="del">
          <ac:chgData name="Sarah Evans" userId="5c2c90e6-bd37-46b0-abd4-8f7893291862" providerId="ADAL" clId="{DB6CE5A6-A5F0-4695-AC54-DAA88DFC532C}" dt="2024-05-10T04:12:35.096" v="90" actId="478"/>
          <ac:picMkLst>
            <pc:docMk/>
            <pc:sldMk cId="60005882" sldId="541"/>
            <ac:picMk id="9" creationId="{08A25B45-9C47-4C80-E4AD-3229EDEE8CA5}"/>
          </ac:picMkLst>
        </pc:picChg>
      </pc:sldChg>
      <pc:sldChg chg="addSp delSp modSp mod">
        <pc:chgData name="Sarah Evans" userId="5c2c90e6-bd37-46b0-abd4-8f7893291862" providerId="ADAL" clId="{DB6CE5A6-A5F0-4695-AC54-DAA88DFC532C}" dt="2024-05-16T05:37:49.318" v="348" actId="115"/>
        <pc:sldMkLst>
          <pc:docMk/>
          <pc:sldMk cId="3088424048" sldId="542"/>
        </pc:sldMkLst>
        <pc:spChg chg="add del mod">
          <ac:chgData name="Sarah Evans" userId="5c2c90e6-bd37-46b0-abd4-8f7893291862" providerId="ADAL" clId="{DB6CE5A6-A5F0-4695-AC54-DAA88DFC532C}" dt="2024-05-10T04:14:34.562" v="124" actId="478"/>
          <ac:spMkLst>
            <pc:docMk/>
            <pc:sldMk cId="3088424048" sldId="542"/>
            <ac:spMk id="3" creationId="{6858FDDF-1969-3196-2F9C-68EA662E7122}"/>
          </ac:spMkLst>
        </pc:spChg>
        <pc:spChg chg="add del mod">
          <ac:chgData name="Sarah Evans" userId="5c2c90e6-bd37-46b0-abd4-8f7893291862" providerId="ADAL" clId="{DB6CE5A6-A5F0-4695-AC54-DAA88DFC532C}" dt="2024-05-10T04:14:34.562" v="124" actId="478"/>
          <ac:spMkLst>
            <pc:docMk/>
            <pc:sldMk cId="3088424048" sldId="542"/>
            <ac:spMk id="4" creationId="{09E7F484-BCF4-A8D4-0859-B23C967B750B}"/>
          </ac:spMkLst>
        </pc:spChg>
        <pc:spChg chg="mod">
          <ac:chgData name="Sarah Evans" userId="5c2c90e6-bd37-46b0-abd4-8f7893291862" providerId="ADAL" clId="{DB6CE5A6-A5F0-4695-AC54-DAA88DFC532C}" dt="2024-05-16T05:37:49.318" v="348" actId="115"/>
          <ac:spMkLst>
            <pc:docMk/>
            <pc:sldMk cId="3088424048" sldId="542"/>
            <ac:spMk id="5" creationId="{6012F3B2-25AF-AFDF-0830-A3FFB2A0CE84}"/>
          </ac:spMkLst>
        </pc:spChg>
        <pc:spChg chg="add del mod">
          <ac:chgData name="Sarah Evans" userId="5c2c90e6-bd37-46b0-abd4-8f7893291862" providerId="ADAL" clId="{DB6CE5A6-A5F0-4695-AC54-DAA88DFC532C}" dt="2024-05-15T06:22:48.475" v="318" actId="478"/>
          <ac:spMkLst>
            <pc:docMk/>
            <pc:sldMk cId="3088424048" sldId="542"/>
            <ac:spMk id="6" creationId="{E37701F2-D0B7-693D-0AC0-62195279A2B7}"/>
          </ac:spMkLst>
        </pc:spChg>
        <pc:spChg chg="del">
          <ac:chgData name="Sarah Evans" userId="5c2c90e6-bd37-46b0-abd4-8f7893291862" providerId="ADAL" clId="{DB6CE5A6-A5F0-4695-AC54-DAA88DFC532C}" dt="2024-05-10T04:12:41.071" v="93" actId="478"/>
          <ac:spMkLst>
            <pc:docMk/>
            <pc:sldMk cId="3088424048" sldId="542"/>
            <ac:spMk id="7" creationId="{9E593A9E-5260-3661-047F-6C03ED26D44C}"/>
          </ac:spMkLst>
        </pc:spChg>
        <pc:spChg chg="del">
          <ac:chgData name="Sarah Evans" userId="5c2c90e6-bd37-46b0-abd4-8f7893291862" providerId="ADAL" clId="{DB6CE5A6-A5F0-4695-AC54-DAA88DFC532C}" dt="2024-05-10T04:12:43.160" v="94" actId="478"/>
          <ac:spMkLst>
            <pc:docMk/>
            <pc:sldMk cId="3088424048" sldId="542"/>
            <ac:spMk id="9" creationId="{04A37D6B-86B5-DA21-6418-588C29DBFE25}"/>
          </ac:spMkLst>
        </pc:spChg>
        <pc:spChg chg="del">
          <ac:chgData name="Sarah Evans" userId="5c2c90e6-bd37-46b0-abd4-8f7893291862" providerId="ADAL" clId="{DB6CE5A6-A5F0-4695-AC54-DAA88DFC532C}" dt="2024-05-10T04:12:43.160" v="94" actId="478"/>
          <ac:spMkLst>
            <pc:docMk/>
            <pc:sldMk cId="3088424048" sldId="542"/>
            <ac:spMk id="10" creationId="{8F75DC5B-3225-E9DA-30DF-5A34FDB7E52E}"/>
          </ac:spMkLst>
        </pc:spChg>
        <pc:spChg chg="add del mod">
          <ac:chgData name="Sarah Evans" userId="5c2c90e6-bd37-46b0-abd4-8f7893291862" providerId="ADAL" clId="{DB6CE5A6-A5F0-4695-AC54-DAA88DFC532C}" dt="2024-05-15T06:22:50.402" v="319" actId="478"/>
          <ac:spMkLst>
            <pc:docMk/>
            <pc:sldMk cId="3088424048" sldId="542"/>
            <ac:spMk id="11" creationId="{E2F3EBB7-1127-D7D0-32AE-C0A4D48A1D8F}"/>
          </ac:spMkLst>
        </pc:spChg>
        <pc:spChg chg="add del mod">
          <ac:chgData name="Sarah Evans" userId="5c2c90e6-bd37-46b0-abd4-8f7893291862" providerId="ADAL" clId="{DB6CE5A6-A5F0-4695-AC54-DAA88DFC532C}" dt="2024-05-10T04:19:16.884" v="195" actId="478"/>
          <ac:spMkLst>
            <pc:docMk/>
            <pc:sldMk cId="3088424048" sldId="542"/>
            <ac:spMk id="12" creationId="{C26580E7-3C70-08EE-5AB7-77A96EF5DA73}"/>
          </ac:spMkLst>
        </pc:spChg>
        <pc:spChg chg="add del mod">
          <ac:chgData name="Sarah Evans" userId="5c2c90e6-bd37-46b0-abd4-8f7893291862" providerId="ADAL" clId="{DB6CE5A6-A5F0-4695-AC54-DAA88DFC532C}" dt="2024-05-10T04:19:19.868" v="197" actId="478"/>
          <ac:spMkLst>
            <pc:docMk/>
            <pc:sldMk cId="3088424048" sldId="542"/>
            <ac:spMk id="13" creationId="{3B676722-268E-4778-B84D-1214D96634DD}"/>
          </ac:spMkLst>
        </pc:spChg>
        <pc:picChg chg="del">
          <ac:chgData name="Sarah Evans" userId="5c2c90e6-bd37-46b0-abd4-8f7893291862" providerId="ADAL" clId="{DB6CE5A6-A5F0-4695-AC54-DAA88DFC532C}" dt="2024-05-10T04:12:46.153" v="96" actId="478"/>
          <ac:picMkLst>
            <pc:docMk/>
            <pc:sldMk cId="3088424048" sldId="542"/>
            <ac:picMk id="2" creationId="{3883BC56-8C8E-F1CC-BB1E-7B1184A01E51}"/>
          </ac:picMkLst>
        </pc:picChg>
        <pc:picChg chg="del">
          <ac:chgData name="Sarah Evans" userId="5c2c90e6-bd37-46b0-abd4-8f7893291862" providerId="ADAL" clId="{DB6CE5A6-A5F0-4695-AC54-DAA88DFC532C}" dt="2024-05-10T04:12:43.160" v="94" actId="478"/>
          <ac:picMkLst>
            <pc:docMk/>
            <pc:sldMk cId="3088424048" sldId="542"/>
            <ac:picMk id="8" creationId="{39BBA529-4F0D-D4B3-56EC-0A501837154D}"/>
          </ac:picMkLst>
        </pc:picChg>
      </pc:sldChg>
      <pc:sldChg chg="addSp delSp modSp mod">
        <pc:chgData name="Sarah Evans" userId="5c2c90e6-bd37-46b0-abd4-8f7893291862" providerId="ADAL" clId="{DB6CE5A6-A5F0-4695-AC54-DAA88DFC532C}" dt="2024-05-16T05:37:33.141" v="344" actId="255"/>
        <pc:sldMkLst>
          <pc:docMk/>
          <pc:sldMk cId="3584147157" sldId="543"/>
        </pc:sldMkLst>
        <pc:spChg chg="add del mod">
          <ac:chgData name="Sarah Evans" userId="5c2c90e6-bd37-46b0-abd4-8f7893291862" providerId="ADAL" clId="{DB6CE5A6-A5F0-4695-AC54-DAA88DFC532C}" dt="2024-05-10T04:14:27.881" v="120" actId="478"/>
          <ac:spMkLst>
            <pc:docMk/>
            <pc:sldMk cId="3584147157" sldId="543"/>
            <ac:spMk id="3" creationId="{A1D07497-9043-B459-389A-A8C7976E1F4F}"/>
          </ac:spMkLst>
        </pc:spChg>
        <pc:spChg chg="add del mod">
          <ac:chgData name="Sarah Evans" userId="5c2c90e6-bd37-46b0-abd4-8f7893291862" providerId="ADAL" clId="{DB6CE5A6-A5F0-4695-AC54-DAA88DFC532C}" dt="2024-05-10T04:14:27.881" v="120" actId="478"/>
          <ac:spMkLst>
            <pc:docMk/>
            <pc:sldMk cId="3584147157" sldId="543"/>
            <ac:spMk id="4" creationId="{D05D7ED5-F220-B18D-2E3B-4CDA9B25253D}"/>
          </ac:spMkLst>
        </pc:spChg>
        <pc:spChg chg="mod">
          <ac:chgData name="Sarah Evans" userId="5c2c90e6-bd37-46b0-abd4-8f7893291862" providerId="ADAL" clId="{DB6CE5A6-A5F0-4695-AC54-DAA88DFC532C}" dt="2024-05-16T05:37:33.141" v="344" actId="255"/>
          <ac:spMkLst>
            <pc:docMk/>
            <pc:sldMk cId="3584147157" sldId="543"/>
            <ac:spMk id="5" creationId="{6C6A3F16-BDCC-6F84-83BC-5A80AC1F9D33}"/>
          </ac:spMkLst>
        </pc:spChg>
        <pc:spChg chg="add del mod">
          <ac:chgData name="Sarah Evans" userId="5c2c90e6-bd37-46b0-abd4-8f7893291862" providerId="ADAL" clId="{DB6CE5A6-A5F0-4695-AC54-DAA88DFC532C}" dt="2024-05-15T06:22:59.259" v="322" actId="478"/>
          <ac:spMkLst>
            <pc:docMk/>
            <pc:sldMk cId="3584147157" sldId="543"/>
            <ac:spMk id="6" creationId="{AEED5DD4-D7EA-1243-C17F-C7D6D6B092F8}"/>
          </ac:spMkLst>
        </pc:spChg>
        <pc:spChg chg="del">
          <ac:chgData name="Sarah Evans" userId="5c2c90e6-bd37-46b0-abd4-8f7893291862" providerId="ADAL" clId="{DB6CE5A6-A5F0-4695-AC54-DAA88DFC532C}" dt="2024-05-10T04:12:58.464" v="103" actId="478"/>
          <ac:spMkLst>
            <pc:docMk/>
            <pc:sldMk cId="3584147157" sldId="543"/>
            <ac:spMk id="7" creationId="{F682C3E2-8095-4C13-2980-4780273BED43}"/>
          </ac:spMkLst>
        </pc:spChg>
        <pc:spChg chg="del">
          <ac:chgData name="Sarah Evans" userId="5c2c90e6-bd37-46b0-abd4-8f7893291862" providerId="ADAL" clId="{DB6CE5A6-A5F0-4695-AC54-DAA88DFC532C}" dt="2024-05-10T04:12:57.528" v="102" actId="478"/>
          <ac:spMkLst>
            <pc:docMk/>
            <pc:sldMk cId="3584147157" sldId="543"/>
            <ac:spMk id="9" creationId="{D7EEFD03-E639-66DD-31EA-26AC180A1370}"/>
          </ac:spMkLst>
        </pc:spChg>
        <pc:spChg chg="del">
          <ac:chgData name="Sarah Evans" userId="5c2c90e6-bd37-46b0-abd4-8f7893291862" providerId="ADAL" clId="{DB6CE5A6-A5F0-4695-AC54-DAA88DFC532C}" dt="2024-05-10T04:12:57.528" v="102" actId="478"/>
          <ac:spMkLst>
            <pc:docMk/>
            <pc:sldMk cId="3584147157" sldId="543"/>
            <ac:spMk id="10" creationId="{89A9F179-DCC2-6FEE-F400-658F447D6D21}"/>
          </ac:spMkLst>
        </pc:spChg>
        <pc:spChg chg="add del mod">
          <ac:chgData name="Sarah Evans" userId="5c2c90e6-bd37-46b0-abd4-8f7893291862" providerId="ADAL" clId="{DB6CE5A6-A5F0-4695-AC54-DAA88DFC532C}" dt="2024-05-15T06:23:00.743" v="323" actId="478"/>
          <ac:spMkLst>
            <pc:docMk/>
            <pc:sldMk cId="3584147157" sldId="543"/>
            <ac:spMk id="11" creationId="{2BB6D27A-3DC9-0226-0C01-3832BF85EA0D}"/>
          </ac:spMkLst>
        </pc:spChg>
        <pc:spChg chg="add del mod">
          <ac:chgData name="Sarah Evans" userId="5c2c90e6-bd37-46b0-abd4-8f7893291862" providerId="ADAL" clId="{DB6CE5A6-A5F0-4695-AC54-DAA88DFC532C}" dt="2024-05-10T04:19:26.452" v="201" actId="478"/>
          <ac:spMkLst>
            <pc:docMk/>
            <pc:sldMk cId="3584147157" sldId="543"/>
            <ac:spMk id="12" creationId="{68C493BF-E218-7CA9-87D2-B94AF017309F}"/>
          </ac:spMkLst>
        </pc:spChg>
        <pc:picChg chg="del">
          <ac:chgData name="Sarah Evans" userId="5c2c90e6-bd37-46b0-abd4-8f7893291862" providerId="ADAL" clId="{DB6CE5A6-A5F0-4695-AC54-DAA88DFC532C}" dt="2024-05-10T04:12:59.872" v="104" actId="478"/>
          <ac:picMkLst>
            <pc:docMk/>
            <pc:sldMk cId="3584147157" sldId="543"/>
            <ac:picMk id="2" creationId="{113E1D4B-6474-AEFA-B7CE-E330C274240E}"/>
          </ac:picMkLst>
        </pc:picChg>
        <pc:picChg chg="del">
          <ac:chgData name="Sarah Evans" userId="5c2c90e6-bd37-46b0-abd4-8f7893291862" providerId="ADAL" clId="{DB6CE5A6-A5F0-4695-AC54-DAA88DFC532C}" dt="2024-05-10T04:12:57.528" v="102" actId="478"/>
          <ac:picMkLst>
            <pc:docMk/>
            <pc:sldMk cId="3584147157" sldId="543"/>
            <ac:picMk id="8" creationId="{BFA9FD26-8B8D-2CF3-8976-53B735B98D03}"/>
          </ac:picMkLst>
        </pc:picChg>
      </pc:sldChg>
      <pc:sldChg chg="addSp delSp modSp mod">
        <pc:chgData name="Sarah Evans" userId="5c2c90e6-bd37-46b0-abd4-8f7893291862" providerId="ADAL" clId="{DB6CE5A6-A5F0-4695-AC54-DAA88DFC532C}" dt="2024-05-16T05:37:26.653" v="342" actId="255"/>
        <pc:sldMkLst>
          <pc:docMk/>
          <pc:sldMk cId="2219782002" sldId="544"/>
        </pc:sldMkLst>
        <pc:spChg chg="add del mod">
          <ac:chgData name="Sarah Evans" userId="5c2c90e6-bd37-46b0-abd4-8f7893291862" providerId="ADAL" clId="{DB6CE5A6-A5F0-4695-AC54-DAA88DFC532C}" dt="2024-05-15T06:23:41.536" v="328" actId="478"/>
          <ac:spMkLst>
            <pc:docMk/>
            <pc:sldMk cId="2219782002" sldId="544"/>
            <ac:spMk id="2" creationId="{04B0A4DC-0484-26D1-6C4C-5AC6284A6BDD}"/>
          </ac:spMkLst>
        </pc:spChg>
        <pc:spChg chg="add del mod">
          <ac:chgData name="Sarah Evans" userId="5c2c90e6-bd37-46b0-abd4-8f7893291862" providerId="ADAL" clId="{DB6CE5A6-A5F0-4695-AC54-DAA88DFC532C}" dt="2024-05-15T06:23:42.823" v="329" actId="478"/>
          <ac:spMkLst>
            <pc:docMk/>
            <pc:sldMk cId="2219782002" sldId="544"/>
            <ac:spMk id="3" creationId="{38074DEF-765C-548D-02AE-FD923948D2FF}"/>
          </ac:spMkLst>
        </pc:spChg>
        <pc:spChg chg="add del mod">
          <ac:chgData name="Sarah Evans" userId="5c2c90e6-bd37-46b0-abd4-8f7893291862" providerId="ADAL" clId="{DB6CE5A6-A5F0-4695-AC54-DAA88DFC532C}" dt="2024-05-10T04:19:28.846" v="203" actId="478"/>
          <ac:spMkLst>
            <pc:docMk/>
            <pc:sldMk cId="2219782002" sldId="544"/>
            <ac:spMk id="4" creationId="{12B1E57C-BCA2-03C4-DDB5-FC2353216987}"/>
          </ac:spMkLst>
        </pc:spChg>
        <pc:spChg chg="mod">
          <ac:chgData name="Sarah Evans" userId="5c2c90e6-bd37-46b0-abd4-8f7893291862" providerId="ADAL" clId="{DB6CE5A6-A5F0-4695-AC54-DAA88DFC532C}" dt="2024-05-16T05:37:26.653" v="342" actId="255"/>
          <ac:spMkLst>
            <pc:docMk/>
            <pc:sldMk cId="2219782002" sldId="544"/>
            <ac:spMk id="5" creationId="{FC7E50B0-D4BA-A415-76C4-CAD589AC406B}"/>
          </ac:spMkLst>
        </pc:spChg>
        <pc:spChg chg="del">
          <ac:chgData name="Sarah Evans" userId="5c2c90e6-bd37-46b0-abd4-8f7893291862" providerId="ADAL" clId="{DB6CE5A6-A5F0-4695-AC54-DAA88DFC532C}" dt="2024-05-10T04:14:17.449" v="113" actId="478"/>
          <ac:spMkLst>
            <pc:docMk/>
            <pc:sldMk cId="2219782002" sldId="544"/>
            <ac:spMk id="6" creationId="{5B80CB2A-AC00-F53A-C829-BC2D6A39EC8B}"/>
          </ac:spMkLst>
        </pc:spChg>
        <pc:spChg chg="del mod">
          <ac:chgData name="Sarah Evans" userId="5c2c90e6-bd37-46b0-abd4-8f7893291862" providerId="ADAL" clId="{DB6CE5A6-A5F0-4695-AC54-DAA88DFC532C}" dt="2024-05-10T04:14:20.563" v="118" actId="478"/>
          <ac:spMkLst>
            <pc:docMk/>
            <pc:sldMk cId="2219782002" sldId="544"/>
            <ac:spMk id="8" creationId="{669ADBD2-D852-1C59-D8B5-BAEA3C67C90F}"/>
          </ac:spMkLst>
        </pc:spChg>
        <pc:spChg chg="del">
          <ac:chgData name="Sarah Evans" userId="5c2c90e6-bd37-46b0-abd4-8f7893291862" providerId="ADAL" clId="{DB6CE5A6-A5F0-4695-AC54-DAA88DFC532C}" dt="2024-05-10T04:14:18.489" v="114" actId="478"/>
          <ac:spMkLst>
            <pc:docMk/>
            <pc:sldMk cId="2219782002" sldId="544"/>
            <ac:spMk id="9" creationId="{7B0B9C7E-5596-706E-BE2E-7CAFD6DF8D6B}"/>
          </ac:spMkLst>
        </pc:spChg>
        <pc:picChg chg="del">
          <ac:chgData name="Sarah Evans" userId="5c2c90e6-bd37-46b0-abd4-8f7893291862" providerId="ADAL" clId="{DB6CE5A6-A5F0-4695-AC54-DAA88DFC532C}" dt="2024-05-10T04:14:19.385" v="116" actId="478"/>
          <ac:picMkLst>
            <pc:docMk/>
            <pc:sldMk cId="2219782002" sldId="544"/>
            <ac:picMk id="7" creationId="{6348B211-2282-BA12-9931-F3853430B6FE}"/>
          </ac:picMkLst>
        </pc:picChg>
        <pc:picChg chg="del">
          <ac:chgData name="Sarah Evans" userId="5c2c90e6-bd37-46b0-abd4-8f7893291862" providerId="ADAL" clId="{DB6CE5A6-A5F0-4695-AC54-DAA88DFC532C}" dt="2024-05-10T04:14:17.449" v="113" actId="478"/>
          <ac:picMkLst>
            <pc:docMk/>
            <pc:sldMk cId="2219782002" sldId="544"/>
            <ac:picMk id="10" creationId="{7C6375C1-3033-E37C-DDB4-E7267515B320}"/>
          </ac:picMkLst>
        </pc:picChg>
      </pc:sldChg>
      <pc:sldChg chg="addSp delSp modSp mod">
        <pc:chgData name="Sarah Evans" userId="5c2c90e6-bd37-46b0-abd4-8f7893291862" providerId="ADAL" clId="{DB6CE5A6-A5F0-4695-AC54-DAA88DFC532C}" dt="2024-05-16T05:37:19.405" v="340" actId="255"/>
        <pc:sldMkLst>
          <pc:docMk/>
          <pc:sldMk cId="1958519033" sldId="545"/>
        </pc:sldMkLst>
        <pc:spChg chg="add del mod">
          <ac:chgData name="Sarah Evans" userId="5c2c90e6-bd37-46b0-abd4-8f7893291862" providerId="ADAL" clId="{DB6CE5A6-A5F0-4695-AC54-DAA88DFC532C}" dt="2024-05-15T06:23:50.136" v="331" actId="478"/>
          <ac:spMkLst>
            <pc:docMk/>
            <pc:sldMk cId="1958519033" sldId="545"/>
            <ac:spMk id="2" creationId="{9418D947-AB9A-2B6C-9695-078D34CAD6A8}"/>
          </ac:spMkLst>
        </pc:spChg>
        <pc:spChg chg="add del mod">
          <ac:chgData name="Sarah Evans" userId="5c2c90e6-bd37-46b0-abd4-8f7893291862" providerId="ADAL" clId="{DB6CE5A6-A5F0-4695-AC54-DAA88DFC532C}" dt="2024-05-15T06:23:51.321" v="332" actId="478"/>
          <ac:spMkLst>
            <pc:docMk/>
            <pc:sldMk cId="1958519033" sldId="545"/>
            <ac:spMk id="3" creationId="{6F031B47-F913-4646-3525-1C7C27F6E24C}"/>
          </ac:spMkLst>
        </pc:spChg>
        <pc:spChg chg="add del mod">
          <ac:chgData name="Sarah Evans" userId="5c2c90e6-bd37-46b0-abd4-8f7893291862" providerId="ADAL" clId="{DB6CE5A6-A5F0-4695-AC54-DAA88DFC532C}" dt="2024-05-10T04:19:34.626" v="206" actId="478"/>
          <ac:spMkLst>
            <pc:docMk/>
            <pc:sldMk cId="1958519033" sldId="545"/>
            <ac:spMk id="4" creationId="{62D4EB7F-DD5E-316E-1A45-D2DD352152B8}"/>
          </ac:spMkLst>
        </pc:spChg>
        <pc:spChg chg="mod">
          <ac:chgData name="Sarah Evans" userId="5c2c90e6-bd37-46b0-abd4-8f7893291862" providerId="ADAL" clId="{DB6CE5A6-A5F0-4695-AC54-DAA88DFC532C}" dt="2024-05-16T05:37:19.405" v="340" actId="255"/>
          <ac:spMkLst>
            <pc:docMk/>
            <pc:sldMk cId="1958519033" sldId="545"/>
            <ac:spMk id="5" creationId="{A9CEF929-EDE4-8A9A-EB8F-91CB8C760D69}"/>
          </ac:spMkLst>
        </pc:spChg>
        <pc:spChg chg="del">
          <ac:chgData name="Sarah Evans" userId="5c2c90e6-bd37-46b0-abd4-8f7893291862" providerId="ADAL" clId="{DB6CE5A6-A5F0-4695-AC54-DAA88DFC532C}" dt="2024-05-10T04:13:07.874" v="107" actId="478"/>
          <ac:spMkLst>
            <pc:docMk/>
            <pc:sldMk cId="1958519033" sldId="545"/>
            <ac:spMk id="6" creationId="{206D2B8D-3698-5F77-D0BC-460872C53B6D}"/>
          </ac:spMkLst>
        </pc:spChg>
        <pc:spChg chg="del">
          <ac:chgData name="Sarah Evans" userId="5c2c90e6-bd37-46b0-abd4-8f7893291862" providerId="ADAL" clId="{DB6CE5A6-A5F0-4695-AC54-DAA88DFC532C}" dt="2024-05-10T04:13:06.544" v="106" actId="478"/>
          <ac:spMkLst>
            <pc:docMk/>
            <pc:sldMk cId="1958519033" sldId="545"/>
            <ac:spMk id="8" creationId="{33BC43A4-D62F-F408-174E-4E05B0AFF1CF}"/>
          </ac:spMkLst>
        </pc:spChg>
        <pc:spChg chg="del">
          <ac:chgData name="Sarah Evans" userId="5c2c90e6-bd37-46b0-abd4-8f7893291862" providerId="ADAL" clId="{DB6CE5A6-A5F0-4695-AC54-DAA88DFC532C}" dt="2024-05-10T04:13:06.544" v="106" actId="478"/>
          <ac:spMkLst>
            <pc:docMk/>
            <pc:sldMk cId="1958519033" sldId="545"/>
            <ac:spMk id="9" creationId="{4D55EE8A-8447-7EAA-A18B-952AE1840D4E}"/>
          </ac:spMkLst>
        </pc:spChg>
        <pc:picChg chg="del">
          <ac:chgData name="Sarah Evans" userId="5c2c90e6-bd37-46b0-abd4-8f7893291862" providerId="ADAL" clId="{DB6CE5A6-A5F0-4695-AC54-DAA88DFC532C}" dt="2024-05-10T04:13:06.544" v="106" actId="478"/>
          <ac:picMkLst>
            <pc:docMk/>
            <pc:sldMk cId="1958519033" sldId="545"/>
            <ac:picMk id="7" creationId="{B9743A1B-A90A-89C3-7690-90C0CD751E3A}"/>
          </ac:picMkLst>
        </pc:picChg>
        <pc:picChg chg="del">
          <ac:chgData name="Sarah Evans" userId="5c2c90e6-bd37-46b0-abd4-8f7893291862" providerId="ADAL" clId="{DB6CE5A6-A5F0-4695-AC54-DAA88DFC532C}" dt="2024-05-10T04:14:11.370" v="112" actId="478"/>
          <ac:picMkLst>
            <pc:docMk/>
            <pc:sldMk cId="1958519033" sldId="545"/>
            <ac:picMk id="10" creationId="{C2F75B67-CD30-7A33-AA6C-AE3FC3D4AC82}"/>
          </ac:picMkLst>
        </pc:picChg>
      </pc:sldChg>
      <pc:sldChg chg="addSp delSp modSp add mod">
        <pc:chgData name="Sarah Evans" userId="5c2c90e6-bd37-46b0-abd4-8f7893291862" providerId="ADAL" clId="{DB6CE5A6-A5F0-4695-AC54-DAA88DFC532C}" dt="2024-05-10T04:09:23.306" v="56"/>
        <pc:sldMkLst>
          <pc:docMk/>
          <pc:sldMk cId="1559548676" sldId="546"/>
        </pc:sldMkLst>
        <pc:picChg chg="del">
          <ac:chgData name="Sarah Evans" userId="5c2c90e6-bd37-46b0-abd4-8f7893291862" providerId="ADAL" clId="{DB6CE5A6-A5F0-4695-AC54-DAA88DFC532C}" dt="2024-05-10T04:09:23.100" v="55" actId="478"/>
          <ac:picMkLst>
            <pc:docMk/>
            <pc:sldMk cId="1559548676" sldId="546"/>
            <ac:picMk id="2" creationId="{37FD106F-9D2A-5A84-A646-07992F98CAF9}"/>
          </ac:picMkLst>
        </pc:picChg>
        <pc:picChg chg="add mod">
          <ac:chgData name="Sarah Evans" userId="5c2c90e6-bd37-46b0-abd4-8f7893291862" providerId="ADAL" clId="{DB6CE5A6-A5F0-4695-AC54-DAA88DFC532C}" dt="2024-05-10T04:09:23.306" v="56"/>
          <ac:picMkLst>
            <pc:docMk/>
            <pc:sldMk cId="1559548676" sldId="546"/>
            <ac:picMk id="3" creationId="{9CD81A98-82D7-D583-BC51-CC0F131BD820}"/>
          </ac:picMkLst>
        </pc:picChg>
      </pc:sldChg>
      <pc:sldChg chg="addSp delSp modSp add mod">
        <pc:chgData name="Sarah Evans" userId="5c2c90e6-bd37-46b0-abd4-8f7893291862" providerId="ADAL" clId="{DB6CE5A6-A5F0-4695-AC54-DAA88DFC532C}" dt="2024-05-15T06:22:39.071" v="315" actId="478"/>
        <pc:sldMkLst>
          <pc:docMk/>
          <pc:sldMk cId="4036852520" sldId="547"/>
        </pc:sldMkLst>
        <pc:spChg chg="add mod ord">
          <ac:chgData name="Sarah Evans" userId="5c2c90e6-bd37-46b0-abd4-8f7893291862" providerId="ADAL" clId="{DB6CE5A6-A5F0-4695-AC54-DAA88DFC532C}" dt="2024-05-10T04:31:22.933" v="262" actId="167"/>
          <ac:spMkLst>
            <pc:docMk/>
            <pc:sldMk cId="4036852520" sldId="547"/>
            <ac:spMk id="4" creationId="{7BD040D8-2449-3884-A16B-A507ED841111}"/>
          </ac:spMkLst>
        </pc:spChg>
        <pc:spChg chg="del mod">
          <ac:chgData name="Sarah Evans" userId="5c2c90e6-bd37-46b0-abd4-8f7893291862" providerId="ADAL" clId="{DB6CE5A6-A5F0-4695-AC54-DAA88DFC532C}" dt="2024-05-10T04:17:30.083" v="172" actId="478"/>
          <ac:spMkLst>
            <pc:docMk/>
            <pc:sldMk cId="4036852520" sldId="547"/>
            <ac:spMk id="5" creationId="{A87A5306-49F7-DC31-2B8D-CD931B95F882}"/>
          </ac:spMkLst>
        </pc:spChg>
        <pc:spChg chg="del">
          <ac:chgData name="Sarah Evans" userId="5c2c90e6-bd37-46b0-abd4-8f7893291862" providerId="ADAL" clId="{DB6CE5A6-A5F0-4695-AC54-DAA88DFC532C}" dt="2024-05-15T06:22:37.791" v="314" actId="478"/>
          <ac:spMkLst>
            <pc:docMk/>
            <pc:sldMk cId="4036852520" sldId="547"/>
            <ac:spMk id="11" creationId="{6F5066E4-7911-93A5-690A-A3567F4EB8C0}"/>
          </ac:spMkLst>
        </pc:spChg>
        <pc:spChg chg="del">
          <ac:chgData name="Sarah Evans" userId="5c2c90e6-bd37-46b0-abd4-8f7893291862" providerId="ADAL" clId="{DB6CE5A6-A5F0-4695-AC54-DAA88DFC532C}" dt="2024-05-15T06:22:39.071" v="315" actId="478"/>
          <ac:spMkLst>
            <pc:docMk/>
            <pc:sldMk cId="4036852520" sldId="547"/>
            <ac:spMk id="12" creationId="{20CF6497-E84E-9352-4561-12659C7671EE}"/>
          </ac:spMkLst>
        </pc:spChg>
        <pc:spChg chg="mod">
          <ac:chgData name="Sarah Evans" userId="5c2c90e6-bd37-46b0-abd4-8f7893291862" providerId="ADAL" clId="{DB6CE5A6-A5F0-4695-AC54-DAA88DFC532C}" dt="2024-05-10T04:17:16.787" v="168" actId="20577"/>
          <ac:spMkLst>
            <pc:docMk/>
            <pc:sldMk cId="4036852520" sldId="547"/>
            <ac:spMk id="13" creationId="{03E48849-26EA-3799-354F-A25A960EA5C8}"/>
          </ac:spMkLst>
        </pc:spChg>
        <pc:spChg chg="mod">
          <ac:chgData name="Sarah Evans" userId="5c2c90e6-bd37-46b0-abd4-8f7893291862" providerId="ADAL" clId="{DB6CE5A6-A5F0-4695-AC54-DAA88DFC532C}" dt="2024-05-10T04:31:32.618" v="264" actId="14100"/>
          <ac:spMkLst>
            <pc:docMk/>
            <pc:sldMk cId="4036852520" sldId="547"/>
            <ac:spMk id="14" creationId="{1F8A3FE8-EC20-F09B-2ECA-196F83297629}"/>
          </ac:spMkLst>
        </pc:spChg>
        <pc:picChg chg="add del mod modCrop">
          <ac:chgData name="Sarah Evans" userId="5c2c90e6-bd37-46b0-abd4-8f7893291862" providerId="ADAL" clId="{DB6CE5A6-A5F0-4695-AC54-DAA88DFC532C}" dt="2024-05-10T04:31:24.320" v="263" actId="478"/>
          <ac:picMkLst>
            <pc:docMk/>
            <pc:sldMk cId="4036852520" sldId="547"/>
            <ac:picMk id="2" creationId="{5C03A3BB-8E5C-7597-051D-99CDC1876CFE}"/>
          </ac:picMkLst>
        </pc:picChg>
        <pc:picChg chg="del">
          <ac:chgData name="Sarah Evans" userId="5c2c90e6-bd37-46b0-abd4-8f7893291862" providerId="ADAL" clId="{DB6CE5A6-A5F0-4695-AC54-DAA88DFC532C}" dt="2024-05-10T04:25:34.253" v="228" actId="478"/>
          <ac:picMkLst>
            <pc:docMk/>
            <pc:sldMk cId="4036852520" sldId="547"/>
            <ac:picMk id="3" creationId="{5CF80C9E-6CC4-084A-BB39-1E211CE41C8A}"/>
          </ac:picMkLst>
        </pc:picChg>
      </pc:sldChg>
      <pc:sldChg chg="new del">
        <pc:chgData name="Sarah Evans" userId="5c2c90e6-bd37-46b0-abd4-8f7893291862" providerId="ADAL" clId="{DB6CE5A6-A5F0-4695-AC54-DAA88DFC532C}" dt="2024-05-10T04:37:13.632" v="270" actId="680"/>
        <pc:sldMkLst>
          <pc:docMk/>
          <pc:sldMk cId="1705119381" sldId="548"/>
        </pc:sldMkLst>
      </pc:sldChg>
      <pc:sldChg chg="addSp delSp modSp add mod ord modClrScheme chgLayout">
        <pc:chgData name="Sarah Evans" userId="5c2c90e6-bd37-46b0-abd4-8f7893291862" providerId="ADAL" clId="{DB6CE5A6-A5F0-4695-AC54-DAA88DFC532C}" dt="2024-05-10T04:41:17.218" v="293"/>
        <pc:sldMkLst>
          <pc:docMk/>
          <pc:sldMk cId="3336867318" sldId="548"/>
        </pc:sldMkLst>
        <pc:spChg chg="add del">
          <ac:chgData name="Sarah Evans" userId="5c2c90e6-bd37-46b0-abd4-8f7893291862" providerId="ADAL" clId="{DB6CE5A6-A5F0-4695-AC54-DAA88DFC532C}" dt="2024-05-10T04:41:12.515" v="292" actId="478"/>
          <ac:spMkLst>
            <pc:docMk/>
            <pc:sldMk cId="3336867318" sldId="548"/>
            <ac:spMk id="4" creationId="{2EE80841-C127-027F-3763-8728C16C3BC4}"/>
          </ac:spMkLst>
        </pc:spChg>
        <pc:spChg chg="add del">
          <ac:chgData name="Sarah Evans" userId="5c2c90e6-bd37-46b0-abd4-8f7893291862" providerId="ADAL" clId="{DB6CE5A6-A5F0-4695-AC54-DAA88DFC532C}" dt="2024-05-10T04:41:12.515" v="292" actId="478"/>
          <ac:spMkLst>
            <pc:docMk/>
            <pc:sldMk cId="3336867318" sldId="548"/>
            <ac:spMk id="6" creationId="{6FFCCB97-570C-7D16-A1EC-A5AC36F1106C}"/>
          </ac:spMkLst>
        </pc:spChg>
        <pc:picChg chg="add mod">
          <ac:chgData name="Sarah Evans" userId="5c2c90e6-bd37-46b0-abd4-8f7893291862" providerId="ADAL" clId="{DB6CE5A6-A5F0-4695-AC54-DAA88DFC532C}" dt="2024-05-10T04:37:53.313" v="279"/>
          <ac:picMkLst>
            <pc:docMk/>
            <pc:sldMk cId="3336867318" sldId="548"/>
            <ac:picMk id="2" creationId="{48754B21-7C2D-0D21-AAB3-9382989013FB}"/>
          </ac:picMkLst>
        </pc:picChg>
        <pc:picChg chg="add mod">
          <ac:chgData name="Sarah Evans" userId="5c2c90e6-bd37-46b0-abd4-8f7893291862" providerId="ADAL" clId="{DB6CE5A6-A5F0-4695-AC54-DAA88DFC532C}" dt="2024-05-10T04:37:53.313" v="279"/>
          <ac:picMkLst>
            <pc:docMk/>
            <pc:sldMk cId="3336867318" sldId="548"/>
            <ac:picMk id="3" creationId="{7169CDB7-38FF-65D7-1479-FBC76F32A4C4}"/>
          </ac:picMkLst>
        </pc:picChg>
        <pc:picChg chg="add mod">
          <ac:chgData name="Sarah Evans" userId="5c2c90e6-bd37-46b0-abd4-8f7893291862" providerId="ADAL" clId="{DB6CE5A6-A5F0-4695-AC54-DAA88DFC532C}" dt="2024-05-10T04:37:53.313" v="279"/>
          <ac:picMkLst>
            <pc:docMk/>
            <pc:sldMk cId="3336867318" sldId="548"/>
            <ac:picMk id="5" creationId="{954E6FA7-E236-6BC8-8972-5288FFEFEA17}"/>
          </ac:picMkLst>
        </pc:picChg>
        <pc:picChg chg="add mod">
          <ac:chgData name="Sarah Evans" userId="5c2c90e6-bd37-46b0-abd4-8f7893291862" providerId="ADAL" clId="{DB6CE5A6-A5F0-4695-AC54-DAA88DFC532C}" dt="2024-05-10T04:41:17.218" v="293"/>
          <ac:picMkLst>
            <pc:docMk/>
            <pc:sldMk cId="3336867318" sldId="548"/>
            <ac:picMk id="7" creationId="{45CCC89F-95B5-3CDB-246A-39B74357A17F}"/>
          </ac:picMkLst>
        </pc:picChg>
        <pc:picChg chg="add mod">
          <ac:chgData name="Sarah Evans" userId="5c2c90e6-bd37-46b0-abd4-8f7893291862" providerId="ADAL" clId="{DB6CE5A6-A5F0-4695-AC54-DAA88DFC532C}" dt="2024-05-10T04:41:17.218" v="293"/>
          <ac:picMkLst>
            <pc:docMk/>
            <pc:sldMk cId="3336867318" sldId="548"/>
            <ac:picMk id="8" creationId="{579DBA33-B031-793B-C266-A87ADD7C1AAC}"/>
          </ac:picMkLst>
        </pc:picChg>
        <pc:picChg chg="add mod">
          <ac:chgData name="Sarah Evans" userId="5c2c90e6-bd37-46b0-abd4-8f7893291862" providerId="ADAL" clId="{DB6CE5A6-A5F0-4695-AC54-DAA88DFC532C}" dt="2024-05-10T04:41:17.218" v="293"/>
          <ac:picMkLst>
            <pc:docMk/>
            <pc:sldMk cId="3336867318" sldId="548"/>
            <ac:picMk id="9" creationId="{7A71EA43-AB23-A529-A9D6-004D52ED51E4}"/>
          </ac:picMkLst>
        </pc:picChg>
      </pc:sldChg>
      <pc:sldChg chg="new del">
        <pc:chgData name="Sarah Evans" userId="5c2c90e6-bd37-46b0-abd4-8f7893291862" providerId="ADAL" clId="{DB6CE5A6-A5F0-4695-AC54-DAA88DFC532C}" dt="2024-05-10T04:38:27.271" v="281" actId="680"/>
        <pc:sldMkLst>
          <pc:docMk/>
          <pc:sldMk cId="3930108285" sldId="549"/>
        </pc:sldMkLst>
      </pc:sldChg>
      <pc:sldMasterChg chg="addSldLayout delSldLayout modSldLayout">
        <pc:chgData name="Sarah Evans" userId="5c2c90e6-bd37-46b0-abd4-8f7893291862" providerId="ADAL" clId="{DB6CE5A6-A5F0-4695-AC54-DAA88DFC532C}" dt="2024-05-16T01:20:49.422" v="338" actId="6014"/>
        <pc:sldMasterMkLst>
          <pc:docMk/>
          <pc:sldMasterMk cId="438100657" sldId="2147483716"/>
        </pc:sldMasterMkLst>
        <pc:sldLayoutChg chg="addSp delSp modSp mod setBg">
          <pc:chgData name="Sarah Evans" userId="5c2c90e6-bd37-46b0-abd4-8f7893291862" providerId="ADAL" clId="{DB6CE5A6-A5F0-4695-AC54-DAA88DFC532C}" dt="2024-05-16T01:20:49.422" v="338" actId="6014"/>
          <pc:sldLayoutMkLst>
            <pc:docMk/>
            <pc:sldMasterMk cId="438100657" sldId="2147483716"/>
            <pc:sldLayoutMk cId="2288058527" sldId="2147483728"/>
          </pc:sldLayoutMkLst>
          <pc:spChg chg="del">
            <ac:chgData name="Sarah Evans" userId="5c2c90e6-bd37-46b0-abd4-8f7893291862" providerId="ADAL" clId="{DB6CE5A6-A5F0-4695-AC54-DAA88DFC532C}" dt="2024-05-10T04:02:32.594" v="2" actId="478"/>
            <ac:spMkLst>
              <pc:docMk/>
              <pc:sldMasterMk cId="438100657" sldId="2147483716"/>
              <pc:sldLayoutMk cId="2288058527" sldId="2147483728"/>
              <ac:spMk id="3" creationId="{00000000-0000-0000-0000-000000000000}"/>
            </ac:spMkLst>
          </pc:spChg>
          <pc:picChg chg="del">
            <ac:chgData name="Sarah Evans" userId="5c2c90e6-bd37-46b0-abd4-8f7893291862" providerId="ADAL" clId="{DB6CE5A6-A5F0-4695-AC54-DAA88DFC532C}" dt="2024-05-10T04:02:33.449" v="3" actId="478"/>
            <ac:picMkLst>
              <pc:docMk/>
              <pc:sldMasterMk cId="438100657" sldId="2147483716"/>
              <pc:sldLayoutMk cId="2288058527" sldId="2147483728"/>
              <ac:picMk id="2" creationId="{AB8B8894-867C-5D46-F7A1-EEDFD279B4AB}"/>
            </ac:picMkLst>
          </pc:picChg>
          <pc:picChg chg="del">
            <ac:chgData name="Sarah Evans" userId="5c2c90e6-bd37-46b0-abd4-8f7893291862" providerId="ADAL" clId="{DB6CE5A6-A5F0-4695-AC54-DAA88DFC532C}" dt="2024-05-10T04:02:34.776" v="4" actId="478"/>
            <ac:picMkLst>
              <pc:docMk/>
              <pc:sldMasterMk cId="438100657" sldId="2147483716"/>
              <pc:sldLayoutMk cId="2288058527" sldId="2147483728"/>
              <ac:picMk id="4" creationId="{0AE237A8-8CE2-CADE-88B4-0BCEF96737C4}"/>
            </ac:picMkLst>
          </pc:picChg>
          <pc:picChg chg="add del mod">
            <ac:chgData name="Sarah Evans" userId="5c2c90e6-bd37-46b0-abd4-8f7893291862" providerId="ADAL" clId="{DB6CE5A6-A5F0-4695-AC54-DAA88DFC532C}" dt="2024-05-10T04:36:53.388" v="265" actId="478"/>
            <ac:picMkLst>
              <pc:docMk/>
              <pc:sldMasterMk cId="438100657" sldId="2147483716"/>
              <pc:sldLayoutMk cId="2288058527" sldId="2147483728"/>
              <ac:picMk id="6" creationId="{B3FA28F6-B5A4-9908-0325-A20E5D398851}"/>
            </ac:picMkLst>
          </pc:picChg>
          <pc:picChg chg="add del mod">
            <ac:chgData name="Sarah Evans" userId="5c2c90e6-bd37-46b0-abd4-8f7893291862" providerId="ADAL" clId="{DB6CE5A6-A5F0-4695-AC54-DAA88DFC532C}" dt="2024-05-10T04:38:37.804" v="284" actId="478"/>
            <ac:picMkLst>
              <pc:docMk/>
              <pc:sldMasterMk cId="438100657" sldId="2147483716"/>
              <pc:sldLayoutMk cId="2288058527" sldId="2147483728"/>
              <ac:picMk id="7" creationId="{8CC21C20-8844-0C80-CF69-4AF41E708DBB}"/>
            </ac:picMkLst>
          </pc:picChg>
          <pc:picChg chg="add mod">
            <ac:chgData name="Sarah Evans" userId="5c2c90e6-bd37-46b0-abd4-8f7893291862" providerId="ADAL" clId="{DB6CE5A6-A5F0-4695-AC54-DAA88DFC532C}" dt="2024-05-10T04:38:35.253" v="283" actId="962"/>
            <ac:picMkLst>
              <pc:docMk/>
              <pc:sldMasterMk cId="438100657" sldId="2147483716"/>
              <pc:sldLayoutMk cId="2288058527" sldId="2147483728"/>
              <ac:picMk id="8" creationId="{8684E5BD-8FAF-F88A-EFFB-5679329386A3}"/>
            </ac:picMkLst>
          </pc:picChg>
        </pc:sldLayoutChg>
        <pc:sldLayoutChg chg="addSp delSp modSp mod">
          <pc:chgData name="Sarah Evans" userId="5c2c90e6-bd37-46b0-abd4-8f7893291862" providerId="ADAL" clId="{DB6CE5A6-A5F0-4695-AC54-DAA88DFC532C}" dt="2024-05-16T01:20:38.776" v="337" actId="6014"/>
          <pc:sldLayoutMkLst>
            <pc:docMk/>
            <pc:sldMasterMk cId="438100657" sldId="2147483716"/>
            <pc:sldLayoutMk cId="1757650006" sldId="2147483729"/>
          </pc:sldLayoutMkLst>
          <pc:spChg chg="del">
            <ac:chgData name="Sarah Evans" userId="5c2c90e6-bd37-46b0-abd4-8f7893291862" providerId="ADAL" clId="{DB6CE5A6-A5F0-4695-AC54-DAA88DFC532C}" dt="2024-05-10T04:08:47.556" v="50" actId="478"/>
            <ac:spMkLst>
              <pc:docMk/>
              <pc:sldMasterMk cId="438100657" sldId="2147483716"/>
              <pc:sldLayoutMk cId="1757650006" sldId="2147483729"/>
              <ac:spMk id="3" creationId="{3AC3A1F8-D463-0E8E-D3F5-E90909C90450}"/>
            </ac:spMkLst>
          </pc:spChg>
          <pc:spChg chg="del mod">
            <ac:chgData name="Sarah Evans" userId="5c2c90e6-bd37-46b0-abd4-8f7893291862" providerId="ADAL" clId="{DB6CE5A6-A5F0-4695-AC54-DAA88DFC532C}" dt="2024-05-10T04:08:45.634" v="48" actId="478"/>
            <ac:spMkLst>
              <pc:docMk/>
              <pc:sldMasterMk cId="438100657" sldId="2147483716"/>
              <pc:sldLayoutMk cId="1757650006" sldId="2147483729"/>
              <ac:spMk id="6" creationId="{E6D4D6BE-D237-6175-7094-84EA9CA6CA20}"/>
            </ac:spMkLst>
          </pc:spChg>
          <pc:spChg chg="del">
            <ac:chgData name="Sarah Evans" userId="5c2c90e6-bd37-46b0-abd4-8f7893291862" providerId="ADAL" clId="{DB6CE5A6-A5F0-4695-AC54-DAA88DFC532C}" dt="2024-05-10T04:08:48.439" v="51" actId="478"/>
            <ac:spMkLst>
              <pc:docMk/>
              <pc:sldMasterMk cId="438100657" sldId="2147483716"/>
              <pc:sldLayoutMk cId="1757650006" sldId="2147483729"/>
              <ac:spMk id="9" creationId="{833F15D7-6A6C-7856-A073-73E1E2CB6203}"/>
            </ac:spMkLst>
          </pc:spChg>
          <pc:picChg chg="add mod">
            <ac:chgData name="Sarah Evans" userId="5c2c90e6-bd37-46b0-abd4-8f7893291862" providerId="ADAL" clId="{DB6CE5A6-A5F0-4695-AC54-DAA88DFC532C}" dt="2024-05-10T04:09:08.626" v="53"/>
            <ac:picMkLst>
              <pc:docMk/>
              <pc:sldMasterMk cId="438100657" sldId="2147483716"/>
              <pc:sldLayoutMk cId="1757650006" sldId="2147483729"/>
              <ac:picMk id="2" creationId="{3B5A8153-5176-03F1-5A37-452D998F9086}"/>
            </ac:picMkLst>
          </pc:picChg>
          <pc:picChg chg="del">
            <ac:chgData name="Sarah Evans" userId="5c2c90e6-bd37-46b0-abd4-8f7893291862" providerId="ADAL" clId="{DB6CE5A6-A5F0-4695-AC54-DAA88DFC532C}" dt="2024-05-10T04:08:46.546" v="49" actId="478"/>
            <ac:picMkLst>
              <pc:docMk/>
              <pc:sldMasterMk cId="438100657" sldId="2147483716"/>
              <pc:sldLayoutMk cId="1757650006" sldId="2147483729"/>
              <ac:picMk id="7" creationId="{3EC14223-04C1-A5FF-EA2A-B1A7F63FE273}"/>
            </ac:picMkLst>
          </pc:picChg>
          <pc:picChg chg="del">
            <ac:chgData name="Sarah Evans" userId="5c2c90e6-bd37-46b0-abd4-8f7893291862" providerId="ADAL" clId="{DB6CE5A6-A5F0-4695-AC54-DAA88DFC532C}" dt="2024-05-10T04:08:43.724" v="46" actId="478"/>
            <ac:picMkLst>
              <pc:docMk/>
              <pc:sldMasterMk cId="438100657" sldId="2147483716"/>
              <pc:sldLayoutMk cId="1757650006" sldId="2147483729"/>
              <ac:picMk id="8" creationId="{6C2D3A53-2AF5-CFE4-BF9C-2C6505574B40}"/>
            </ac:picMkLst>
          </pc:picChg>
        </pc:sldLayoutChg>
        <pc:sldLayoutChg chg="del">
          <pc:chgData name="Sarah Evans" userId="5c2c90e6-bd37-46b0-abd4-8f7893291862" providerId="ADAL" clId="{DB6CE5A6-A5F0-4695-AC54-DAA88DFC532C}" dt="2024-05-10T04:09:27.601" v="57" actId="2696"/>
          <pc:sldLayoutMkLst>
            <pc:docMk/>
            <pc:sldMasterMk cId="438100657" sldId="2147483716"/>
            <pc:sldLayoutMk cId="3453746880" sldId="2147483730"/>
          </pc:sldLayoutMkLst>
        </pc:sldLayoutChg>
        <pc:sldLayoutChg chg="addSp delSp modSp mod">
          <pc:chgData name="Sarah Evans" userId="5c2c90e6-bd37-46b0-abd4-8f7893291862" providerId="ADAL" clId="{DB6CE5A6-A5F0-4695-AC54-DAA88DFC532C}" dt="2024-05-16T01:19:50.817" v="335" actId="6014"/>
          <pc:sldLayoutMkLst>
            <pc:docMk/>
            <pc:sldMasterMk cId="438100657" sldId="2147483716"/>
            <pc:sldLayoutMk cId="825679768" sldId="2147483731"/>
          </pc:sldLayoutMkLst>
          <pc:spChg chg="del">
            <ac:chgData name="Sarah Evans" userId="5c2c90e6-bd37-46b0-abd4-8f7893291862" providerId="ADAL" clId="{DB6CE5A6-A5F0-4695-AC54-DAA88DFC532C}" dt="2024-05-10T04:11:42.143" v="81" actId="478"/>
            <ac:spMkLst>
              <pc:docMk/>
              <pc:sldMasterMk cId="438100657" sldId="2147483716"/>
              <pc:sldLayoutMk cId="825679768" sldId="2147483731"/>
              <ac:spMk id="3" creationId="{3AC3A1F8-D463-0E8E-D3F5-E90909C90450}"/>
            </ac:spMkLst>
          </pc:spChg>
          <pc:spChg chg="add mod">
            <ac:chgData name="Sarah Evans" userId="5c2c90e6-bd37-46b0-abd4-8f7893291862" providerId="ADAL" clId="{DB6CE5A6-A5F0-4695-AC54-DAA88DFC532C}" dt="2024-05-15T06:21:40.176" v="298" actId="1076"/>
            <ac:spMkLst>
              <pc:docMk/>
              <pc:sldMasterMk cId="438100657" sldId="2147483716"/>
              <pc:sldLayoutMk cId="825679768" sldId="2147483731"/>
              <ac:spMk id="3" creationId="{F19830CF-E5FA-B6BD-C818-9C1DD4DA8C89}"/>
            </ac:spMkLst>
          </pc:spChg>
          <pc:spChg chg="add del mod">
            <ac:chgData name="Sarah Evans" userId="5c2c90e6-bd37-46b0-abd4-8f7893291862" providerId="ADAL" clId="{DB6CE5A6-A5F0-4695-AC54-DAA88DFC532C}" dt="2024-05-15T06:22:01.929" v="306" actId="478"/>
            <ac:spMkLst>
              <pc:docMk/>
              <pc:sldMasterMk cId="438100657" sldId="2147483716"/>
              <pc:sldLayoutMk cId="825679768" sldId="2147483731"/>
              <ac:spMk id="6" creationId="{37A8FCAC-1390-8622-9F25-87575A9F67F4}"/>
            </ac:spMkLst>
          </pc:spChg>
          <pc:spChg chg="del">
            <ac:chgData name="Sarah Evans" userId="5c2c90e6-bd37-46b0-abd4-8f7893291862" providerId="ADAL" clId="{DB6CE5A6-A5F0-4695-AC54-DAA88DFC532C}" dt="2024-05-10T04:11:42.143" v="81" actId="478"/>
            <ac:spMkLst>
              <pc:docMk/>
              <pc:sldMasterMk cId="438100657" sldId="2147483716"/>
              <pc:sldLayoutMk cId="825679768" sldId="2147483731"/>
              <ac:spMk id="6" creationId="{E6D4D6BE-D237-6175-7094-84EA9CA6CA20}"/>
            </ac:spMkLst>
          </pc:spChg>
          <pc:spChg chg="add del mod">
            <ac:chgData name="Sarah Evans" userId="5c2c90e6-bd37-46b0-abd4-8f7893291862" providerId="ADAL" clId="{DB6CE5A6-A5F0-4695-AC54-DAA88DFC532C}" dt="2024-05-15T06:22:29.416" v="312" actId="478"/>
            <ac:spMkLst>
              <pc:docMk/>
              <pc:sldMasterMk cId="438100657" sldId="2147483716"/>
              <pc:sldLayoutMk cId="825679768" sldId="2147483731"/>
              <ac:spMk id="7" creationId="{A8D7D9FB-17A9-768A-BC1A-769FBA73D5B4}"/>
            </ac:spMkLst>
          </pc:spChg>
          <pc:spChg chg="add del mod">
            <ac:chgData name="Sarah Evans" userId="5c2c90e6-bd37-46b0-abd4-8f7893291862" providerId="ADAL" clId="{DB6CE5A6-A5F0-4695-AC54-DAA88DFC532C}" dt="2024-05-15T06:22:28.098" v="311" actId="478"/>
            <ac:spMkLst>
              <pc:docMk/>
              <pc:sldMasterMk cId="438100657" sldId="2147483716"/>
              <pc:sldLayoutMk cId="825679768" sldId="2147483731"/>
              <ac:spMk id="8" creationId="{6D936207-C146-CC00-BB71-09AB753B00CA}"/>
            </ac:spMkLst>
          </pc:spChg>
          <pc:spChg chg="add del mod">
            <ac:chgData name="Sarah Evans" userId="5c2c90e6-bd37-46b0-abd4-8f7893291862" providerId="ADAL" clId="{DB6CE5A6-A5F0-4695-AC54-DAA88DFC532C}" dt="2024-05-15T06:22:30.816" v="313" actId="478"/>
            <ac:spMkLst>
              <pc:docMk/>
              <pc:sldMasterMk cId="438100657" sldId="2147483716"/>
              <pc:sldLayoutMk cId="825679768" sldId="2147483731"/>
              <ac:spMk id="9" creationId="{2DAB54A7-F4C3-479F-433D-9B8913C0AD71}"/>
            </ac:spMkLst>
          </pc:spChg>
          <pc:spChg chg="del">
            <ac:chgData name="Sarah Evans" userId="5c2c90e6-bd37-46b0-abd4-8f7893291862" providerId="ADAL" clId="{DB6CE5A6-A5F0-4695-AC54-DAA88DFC532C}" dt="2024-05-10T04:11:42.143" v="81" actId="478"/>
            <ac:spMkLst>
              <pc:docMk/>
              <pc:sldMasterMk cId="438100657" sldId="2147483716"/>
              <pc:sldLayoutMk cId="825679768" sldId="2147483731"/>
              <ac:spMk id="9" creationId="{833F15D7-6A6C-7856-A073-73E1E2CB6203}"/>
            </ac:spMkLst>
          </pc:spChg>
          <pc:spChg chg="add mod">
            <ac:chgData name="Sarah Evans" userId="5c2c90e6-bd37-46b0-abd4-8f7893291862" providerId="ADAL" clId="{DB6CE5A6-A5F0-4695-AC54-DAA88DFC532C}" dt="2024-05-15T06:22:25.715" v="310"/>
            <ac:spMkLst>
              <pc:docMk/>
              <pc:sldMasterMk cId="438100657" sldId="2147483716"/>
              <pc:sldLayoutMk cId="825679768" sldId="2147483731"/>
              <ac:spMk id="10" creationId="{9124C8D1-256E-08E1-9910-FB934F82EDC5}"/>
            </ac:spMkLst>
          </pc:spChg>
          <pc:spChg chg="add del mod">
            <ac:chgData name="Sarah Evans" userId="5c2c90e6-bd37-46b0-abd4-8f7893291862" providerId="ADAL" clId="{DB6CE5A6-A5F0-4695-AC54-DAA88DFC532C}" dt="2024-05-15T06:22:00.623" v="305" actId="478"/>
            <ac:spMkLst>
              <pc:docMk/>
              <pc:sldMasterMk cId="438100657" sldId="2147483716"/>
              <pc:sldLayoutMk cId="825679768" sldId="2147483731"/>
              <ac:spMk id="11" creationId="{6F5066E4-7911-93A5-690A-A3567F4EB8C0}"/>
            </ac:spMkLst>
          </pc:spChg>
          <pc:spChg chg="add del mod">
            <ac:chgData name="Sarah Evans" userId="5c2c90e6-bd37-46b0-abd4-8f7893291862" providerId="ADAL" clId="{DB6CE5A6-A5F0-4695-AC54-DAA88DFC532C}" dt="2024-05-15T06:22:25.362" v="309" actId="478"/>
            <ac:spMkLst>
              <pc:docMk/>
              <pc:sldMasterMk cId="438100657" sldId="2147483716"/>
              <pc:sldLayoutMk cId="825679768" sldId="2147483731"/>
              <ac:spMk id="12" creationId="{20CF6497-E84E-9352-4561-12659C7671EE}"/>
            </ac:spMkLst>
          </pc:spChg>
          <pc:picChg chg="add mod">
            <ac:chgData name="Sarah Evans" userId="5c2c90e6-bd37-46b0-abd4-8f7893291862" providerId="ADAL" clId="{DB6CE5A6-A5F0-4695-AC54-DAA88DFC532C}" dt="2024-05-10T04:11:43.053" v="82"/>
            <ac:picMkLst>
              <pc:docMk/>
              <pc:sldMasterMk cId="438100657" sldId="2147483716"/>
              <pc:sldLayoutMk cId="825679768" sldId="2147483731"/>
              <ac:picMk id="2" creationId="{669D4DEF-3FE9-465C-C448-C2F2A36F5A8E}"/>
            </ac:picMkLst>
          </pc:picChg>
          <pc:picChg chg="add mod">
            <ac:chgData name="Sarah Evans" userId="5c2c90e6-bd37-46b0-abd4-8f7893291862" providerId="ADAL" clId="{DB6CE5A6-A5F0-4695-AC54-DAA88DFC532C}" dt="2024-05-10T04:11:43.053" v="82"/>
            <ac:picMkLst>
              <pc:docMk/>
              <pc:sldMasterMk cId="438100657" sldId="2147483716"/>
              <pc:sldLayoutMk cId="825679768" sldId="2147483731"/>
              <ac:picMk id="4" creationId="{ABA36523-B7E8-159D-3507-5A2ADC311EC0}"/>
            </ac:picMkLst>
          </pc:picChg>
          <pc:picChg chg="add mod">
            <ac:chgData name="Sarah Evans" userId="5c2c90e6-bd37-46b0-abd4-8f7893291862" providerId="ADAL" clId="{DB6CE5A6-A5F0-4695-AC54-DAA88DFC532C}" dt="2024-05-10T04:11:43.053" v="82"/>
            <ac:picMkLst>
              <pc:docMk/>
              <pc:sldMasterMk cId="438100657" sldId="2147483716"/>
              <pc:sldLayoutMk cId="825679768" sldId="2147483731"/>
              <ac:picMk id="5" creationId="{0ECCB3FB-1F16-A042-B0E8-E2E995C62E5D}"/>
            </ac:picMkLst>
          </pc:picChg>
          <pc:picChg chg="del">
            <ac:chgData name="Sarah Evans" userId="5c2c90e6-bd37-46b0-abd4-8f7893291862" providerId="ADAL" clId="{DB6CE5A6-A5F0-4695-AC54-DAA88DFC532C}" dt="2024-05-10T04:11:42.143" v="81" actId="478"/>
            <ac:picMkLst>
              <pc:docMk/>
              <pc:sldMasterMk cId="438100657" sldId="2147483716"/>
              <pc:sldLayoutMk cId="825679768" sldId="2147483731"/>
              <ac:picMk id="8" creationId="{6C2D3A53-2AF5-CFE4-BF9C-2C6505574B40}"/>
            </ac:picMkLst>
          </pc:picChg>
        </pc:sldLayoutChg>
        <pc:sldLayoutChg chg="addSp delSp modSp add mod modTransition">
          <pc:chgData name="Sarah Evans" userId="5c2c90e6-bd37-46b0-abd4-8f7893291862" providerId="ADAL" clId="{DB6CE5A6-A5F0-4695-AC54-DAA88DFC532C}" dt="2024-05-16T01:19:36.750" v="334" actId="6014"/>
          <pc:sldLayoutMkLst>
            <pc:docMk/>
            <pc:sldMasterMk cId="438100657" sldId="2147483716"/>
            <pc:sldLayoutMk cId="2501810570" sldId="2147483732"/>
          </pc:sldLayoutMkLst>
          <pc:picChg chg="del">
            <ac:chgData name="Sarah Evans" userId="5c2c90e6-bd37-46b0-abd4-8f7893291862" providerId="ADAL" clId="{DB6CE5A6-A5F0-4695-AC54-DAA88DFC532C}" dt="2024-05-10T04:40:49.691" v="289" actId="478"/>
            <ac:picMkLst>
              <pc:docMk/>
              <pc:sldMasterMk cId="438100657" sldId="2147483716"/>
              <pc:sldLayoutMk cId="2501810570" sldId="2147483732"/>
              <ac:picMk id="2" creationId="{669D4DEF-3FE9-465C-C448-C2F2A36F5A8E}"/>
            </ac:picMkLst>
          </pc:picChg>
          <pc:picChg chg="add mod">
            <ac:chgData name="Sarah Evans" userId="5c2c90e6-bd37-46b0-abd4-8f7893291862" providerId="ADAL" clId="{DB6CE5A6-A5F0-4695-AC54-DAA88DFC532C}" dt="2024-05-10T04:40:58.360" v="290"/>
            <ac:picMkLst>
              <pc:docMk/>
              <pc:sldMasterMk cId="438100657" sldId="2147483716"/>
              <pc:sldLayoutMk cId="2501810570" sldId="2147483732"/>
              <ac:picMk id="3" creationId="{E87664C2-456F-F5CB-F498-2B594BC849EE}"/>
            </ac:picMkLst>
          </pc:picChg>
          <pc:picChg chg="del">
            <ac:chgData name="Sarah Evans" userId="5c2c90e6-bd37-46b0-abd4-8f7893291862" providerId="ADAL" clId="{DB6CE5A6-A5F0-4695-AC54-DAA88DFC532C}" dt="2024-05-10T04:40:49.691" v="289" actId="478"/>
            <ac:picMkLst>
              <pc:docMk/>
              <pc:sldMasterMk cId="438100657" sldId="2147483716"/>
              <pc:sldLayoutMk cId="2501810570" sldId="2147483732"/>
              <ac:picMk id="4" creationId="{ABA36523-B7E8-159D-3507-5A2ADC311EC0}"/>
            </ac:picMkLst>
          </pc:picChg>
          <pc:picChg chg="del">
            <ac:chgData name="Sarah Evans" userId="5c2c90e6-bd37-46b0-abd4-8f7893291862" providerId="ADAL" clId="{DB6CE5A6-A5F0-4695-AC54-DAA88DFC532C}" dt="2024-05-10T04:40:49.691" v="289" actId="478"/>
            <ac:picMkLst>
              <pc:docMk/>
              <pc:sldMasterMk cId="438100657" sldId="2147483716"/>
              <pc:sldLayoutMk cId="2501810570" sldId="2147483732"/>
              <ac:picMk id="5" creationId="{0ECCB3FB-1F16-A042-B0E8-E2E995C62E5D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0C9D5-F142-A04D-A391-F35E00FE4BD9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936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59D9A-811A-49BB-B904-EED4EAC29FC9}" type="datetimeFigureOut">
              <a:rPr lang="en-AU" smtClean="0"/>
              <a:t>16/05/2024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779E3-5414-4CA8-BA75-623ABE3BA899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10582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if you’d like to share a </a:t>
            </a:r>
            <a:r>
              <a:rPr lang="en-US" dirty="0" err="1"/>
              <a:t>personalised</a:t>
            </a:r>
            <a:r>
              <a:rPr lang="en-US" dirty="0"/>
              <a:t> Acknowledgement of Country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9E3-5414-4CA8-BA75-623ABE3BA899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5407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this slide if you’d like to share a </a:t>
            </a:r>
            <a:r>
              <a:rPr lang="en-US" dirty="0" err="1"/>
              <a:t>personalised</a:t>
            </a:r>
            <a:r>
              <a:rPr lang="en-US" dirty="0"/>
              <a:t> Acknowledgement of Country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B779E3-5414-4CA8-BA75-623ABE3BA899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4877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pouring water into a glass&#10;&#10;Description automatically generated">
            <a:extLst>
              <a:ext uri="{FF2B5EF4-FFF2-40B4-BE49-F238E27FC236}">
                <a16:creationId xmlns:a16="http://schemas.microsoft.com/office/drawing/2014/main" id="{8CC21C20-8844-0C80-CF69-4AF41E708D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5298"/>
            <a:ext cx="12192000" cy="687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58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cknowledgement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pattern&#10;&#10;Description automatically generated">
            <a:extLst>
              <a:ext uri="{FF2B5EF4-FFF2-40B4-BE49-F238E27FC236}">
                <a16:creationId xmlns:a16="http://schemas.microsoft.com/office/drawing/2014/main" id="{3B5A8153-5176-03F1-5A37-452D998F90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378" b="73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50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ernal Slide Templ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white curved object&#10;&#10;Description automatically generated">
            <a:extLst>
              <a:ext uri="{FF2B5EF4-FFF2-40B4-BE49-F238E27FC236}">
                <a16:creationId xmlns:a16="http://schemas.microsoft.com/office/drawing/2014/main" id="{669D4DEF-3FE9-465C-C448-C2F2A36F5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0087"/>
          <a:stretch/>
        </p:blipFill>
        <p:spPr>
          <a:xfrm>
            <a:off x="1" y="0"/>
            <a:ext cx="584657" cy="1277938"/>
          </a:xfrm>
          <a:prstGeom prst="rect">
            <a:avLst/>
          </a:prstGeom>
        </p:spPr>
      </p:pic>
      <p:pic>
        <p:nvPicPr>
          <p:cNvPr id="4" name="Picture 3" descr="A blue and white rectangular sign&#10;&#10;Description automatically generated">
            <a:extLst>
              <a:ext uri="{FF2B5EF4-FFF2-40B4-BE49-F238E27FC236}">
                <a16:creationId xmlns:a16="http://schemas.microsoft.com/office/drawing/2014/main" id="{ABA36523-B7E8-159D-3507-5A2ADC311E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3751" b="39611"/>
          <a:stretch/>
        </p:blipFill>
        <p:spPr>
          <a:xfrm>
            <a:off x="9767107" y="202953"/>
            <a:ext cx="2069975" cy="2360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CCB3FB-1F16-A042-B0E8-E2E995C62E5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5527343"/>
            <a:ext cx="12192000" cy="1338755"/>
          </a:xfrm>
          <a:prstGeom prst="rect">
            <a:avLst/>
          </a:prstGeom>
        </p:spPr>
      </p:pic>
      <p:sp>
        <p:nvSpPr>
          <p:cNvPr id="3" name="Google Shape;252;g2d05c5a6c36_0_0">
            <a:extLst>
              <a:ext uri="{FF2B5EF4-FFF2-40B4-BE49-F238E27FC236}">
                <a16:creationId xmlns:a16="http://schemas.microsoft.com/office/drawing/2014/main" id="{F19830CF-E5FA-B6BD-C818-9C1DD4DA8C89}"/>
              </a:ext>
            </a:extLst>
          </p:cNvPr>
          <p:cNvSpPr txBox="1">
            <a:spLocks/>
          </p:cNvSpPr>
          <p:nvPr userDrawn="1"/>
        </p:nvSpPr>
        <p:spPr>
          <a:xfrm>
            <a:off x="576999" y="134713"/>
            <a:ext cx="4398861" cy="65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sz="4400" b="1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  <a:buClr>
                <a:schemeClr val="dk1"/>
              </a:buClr>
              <a:buSzPts val="1100"/>
            </a:pPr>
            <a:r>
              <a:rPr lang="en-AU" sz="1050" dirty="0">
                <a:solidFill>
                  <a:srgbClr val="14314E"/>
                </a:solidFill>
                <a:latin typeface="+mj-lt"/>
                <a:ea typeface="Arial"/>
                <a:cs typeface="Arial"/>
                <a:sym typeface="Arial"/>
              </a:rPr>
              <a:t>Year 7-8: Geography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Arial"/>
              <a:buNone/>
            </a:pPr>
            <a:r>
              <a:rPr lang="en-US" sz="1050" kern="1200" dirty="0">
                <a:solidFill>
                  <a:srgbClr val="14314E"/>
                </a:solidFill>
                <a:latin typeface="+mj-lt"/>
              </a:rPr>
              <a:t>Water catchment, treatment and supply in our region</a:t>
            </a:r>
          </a:p>
        </p:txBody>
      </p:sp>
      <p:sp>
        <p:nvSpPr>
          <p:cNvPr id="10" name="Google Shape;255;g2d05c5a6c36_0_0">
            <a:extLst>
              <a:ext uri="{FF2B5EF4-FFF2-40B4-BE49-F238E27FC236}">
                <a16:creationId xmlns:a16="http://schemas.microsoft.com/office/drawing/2014/main" id="{9124C8D1-256E-08E1-9910-FB934F82EDC5}"/>
              </a:ext>
            </a:extLst>
          </p:cNvPr>
          <p:cNvSpPr txBox="1"/>
          <p:nvPr userDrawn="1"/>
        </p:nvSpPr>
        <p:spPr>
          <a:xfrm>
            <a:off x="9608798" y="477369"/>
            <a:ext cx="2112279" cy="2154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800" b="1" i="0" u="none" strike="noStrike" cap="none" dirty="0">
                <a:solidFill>
                  <a:srgbClr val="14314E"/>
                </a:solidFill>
                <a:latin typeface="Arial"/>
                <a:ea typeface="Arial"/>
                <a:cs typeface="Arial"/>
                <a:sym typeface="Arial"/>
              </a:rPr>
              <a:t>Secondary Activity: 7-8</a:t>
            </a:r>
            <a:endParaRPr sz="800" b="0" i="0" u="none" strike="noStrike" cap="none" dirty="0">
              <a:solidFill>
                <a:srgbClr val="14314E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567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pouring water into a glass&#10;&#10;Description automatically generated">
            <a:extLst>
              <a:ext uri="{FF2B5EF4-FFF2-40B4-BE49-F238E27FC236}">
                <a16:creationId xmlns:a16="http://schemas.microsoft.com/office/drawing/2014/main" id="{E87664C2-456F-F5CB-F498-2B594BC84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7586" b="88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10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68B12-D641-D041-A391-607F76E3D094}" type="datetimeFigureOut">
              <a:rPr lang="en-US" smtClean="0"/>
              <a:t>5/16/2024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D52BD-750D-4C4F-9DF5-C2145EC00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100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1" r:id="rId3"/>
    <p:sldLayoutId id="214748373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14;p1">
            <a:extLst>
              <a:ext uri="{FF2B5EF4-FFF2-40B4-BE49-F238E27FC236}">
                <a16:creationId xmlns:a16="http://schemas.microsoft.com/office/drawing/2014/main" id="{2EE80841-C127-027F-3763-8728C16C3BC4}"/>
              </a:ext>
            </a:extLst>
          </p:cNvPr>
          <p:cNvSpPr txBox="1"/>
          <p:nvPr/>
        </p:nvSpPr>
        <p:spPr>
          <a:xfrm>
            <a:off x="673800" y="1971760"/>
            <a:ext cx="3907725" cy="676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2600" b="1" i="0" u="none" strike="noStrike" cap="none" dirty="0">
                <a:solidFill>
                  <a:srgbClr val="14314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Year 7-8: </a:t>
            </a:r>
            <a:r>
              <a:rPr lang="en-US" sz="2600" b="1" dirty="0">
                <a:solidFill>
                  <a:srgbClr val="14314E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Geography</a:t>
            </a:r>
            <a:endParaRPr lang="en-US" sz="2600" b="1" i="0" u="none" strike="noStrike" cap="none" dirty="0">
              <a:solidFill>
                <a:srgbClr val="14314E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214;p1">
            <a:extLst>
              <a:ext uri="{FF2B5EF4-FFF2-40B4-BE49-F238E27FC236}">
                <a16:creationId xmlns:a16="http://schemas.microsoft.com/office/drawing/2014/main" id="{6FFCCB97-570C-7D16-A1EC-A5AC36F1106C}"/>
              </a:ext>
            </a:extLst>
          </p:cNvPr>
          <p:cNvSpPr txBox="1"/>
          <p:nvPr/>
        </p:nvSpPr>
        <p:spPr>
          <a:xfrm>
            <a:off x="673800" y="2648035"/>
            <a:ext cx="4635318" cy="10190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143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catchment, treatment and </a:t>
            </a:r>
            <a:br>
              <a:rPr lang="en-US" sz="2200" b="1" dirty="0">
                <a:solidFill>
                  <a:srgbClr val="14314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b="1" dirty="0">
                <a:solidFill>
                  <a:srgbClr val="14314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supply in our region</a:t>
            </a:r>
          </a:p>
        </p:txBody>
      </p:sp>
    </p:spTree>
    <p:extLst>
      <p:ext uri="{BB962C8B-B14F-4D97-AF65-F5344CB8AC3E}">
        <p14:creationId xmlns:p14="http://schemas.microsoft.com/office/powerpoint/2010/main" val="710625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7;p18">
            <a:extLst>
              <a:ext uri="{FF2B5EF4-FFF2-40B4-BE49-F238E27FC236}">
                <a16:creationId xmlns:a16="http://schemas.microsoft.com/office/drawing/2014/main" id="{6C6A3F16-BDCC-6F84-83BC-5A80AC1F9D33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567374" y="1084065"/>
            <a:ext cx="10515600" cy="4522408"/>
          </a:xfrm>
          <a:prstGeom prst="rect">
            <a:avLst/>
          </a:prstGeom>
          <a:noFill/>
          <a:ln>
            <a:solidFill>
              <a:srgbClr val="14314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</a:rPr>
              <a:t>How is the water stored and transported?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i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47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3;p19">
            <a:extLst>
              <a:ext uri="{FF2B5EF4-FFF2-40B4-BE49-F238E27FC236}">
                <a16:creationId xmlns:a16="http://schemas.microsoft.com/office/drawing/2014/main" id="{FC7E50B0-D4BA-A415-76C4-CAD589AC406B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526940" y="1065596"/>
            <a:ext cx="10515600" cy="4550113"/>
          </a:xfrm>
          <a:prstGeom prst="rect">
            <a:avLst/>
          </a:prstGeom>
          <a:noFill/>
          <a:ln>
            <a:solidFill>
              <a:srgbClr val="14314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</a:rPr>
              <a:t>Other interesting facts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i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820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99;p20">
            <a:extLst>
              <a:ext uri="{FF2B5EF4-FFF2-40B4-BE49-F238E27FC236}">
                <a16:creationId xmlns:a16="http://schemas.microsoft.com/office/drawing/2014/main" id="{A9CEF929-EDE4-8A9A-EB8F-91CB8C760D69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598904" y="1149678"/>
            <a:ext cx="10515600" cy="4466031"/>
          </a:xfrm>
          <a:prstGeom prst="rect">
            <a:avLst/>
          </a:prstGeom>
          <a:noFill/>
          <a:ln>
            <a:solidFill>
              <a:srgbClr val="14314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</a:rPr>
              <a:t>Water supply area map and images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i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5190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5CCC89F-95B5-3CDB-246A-39B74357A1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23" b="31779"/>
          <a:stretch/>
        </p:blipFill>
        <p:spPr>
          <a:xfrm>
            <a:off x="7594533" y="6162259"/>
            <a:ext cx="3023622" cy="437324"/>
          </a:xfrm>
          <a:prstGeom prst="rect">
            <a:avLst/>
          </a:prstGeom>
        </p:spPr>
      </p:pic>
      <p:pic>
        <p:nvPicPr>
          <p:cNvPr id="8" name="Picture 7" descr="A logo of a boat&#10;&#10;Description automatically generated">
            <a:extLst>
              <a:ext uri="{FF2B5EF4-FFF2-40B4-BE49-F238E27FC236}">
                <a16:creationId xmlns:a16="http://schemas.microsoft.com/office/drawing/2014/main" id="{579DBA33-B031-793B-C266-A87ADD7C1A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429" t="-465" r="10828" b="28331"/>
          <a:stretch/>
        </p:blipFill>
        <p:spPr>
          <a:xfrm>
            <a:off x="7767731" y="4689282"/>
            <a:ext cx="3082203" cy="1415332"/>
          </a:xfrm>
          <a:prstGeom prst="rect">
            <a:avLst/>
          </a:prstGeom>
        </p:spPr>
      </p:pic>
      <p:pic>
        <p:nvPicPr>
          <p:cNvPr id="9" name="Picture 8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A71EA43-AB23-A529-A9D6-004D52ED5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271" t="21122" r="12045" b="50000"/>
          <a:stretch/>
        </p:blipFill>
        <p:spPr>
          <a:xfrm>
            <a:off x="524092" y="477385"/>
            <a:ext cx="2052128" cy="37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867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ue and black text on a black background&#10;&#10;Description automatically generated">
            <a:extLst>
              <a:ext uri="{FF2B5EF4-FFF2-40B4-BE49-F238E27FC236}">
                <a16:creationId xmlns:a16="http://schemas.microsoft.com/office/drawing/2014/main" id="{37FD106F-9D2A-5A84-A646-07992F98C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305"/>
          <a:stretch/>
        </p:blipFill>
        <p:spPr>
          <a:xfrm>
            <a:off x="-4424" y="363622"/>
            <a:ext cx="12196424" cy="649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18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black text on a black background&#10;&#10;Description automatically generated">
            <a:extLst>
              <a:ext uri="{FF2B5EF4-FFF2-40B4-BE49-F238E27FC236}">
                <a16:creationId xmlns:a16="http://schemas.microsoft.com/office/drawing/2014/main" id="{9CD81A98-82D7-D583-BC51-CC0F131BD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410"/>
          <a:stretch/>
        </p:blipFill>
        <p:spPr>
          <a:xfrm>
            <a:off x="0" y="1581150"/>
            <a:ext cx="12192001" cy="527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5486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88;p5" descr="A picture containing text, map, world&#10;&#10;Description automatically generated">
            <a:extLst>
              <a:ext uri="{FF2B5EF4-FFF2-40B4-BE49-F238E27FC236}">
                <a16:creationId xmlns:a16="http://schemas.microsoft.com/office/drawing/2014/main" id="{5C36AAB6-C596-22C4-3CD4-6B9314A70AC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358"/>
          <a:stretch/>
        </p:blipFill>
        <p:spPr>
          <a:xfrm>
            <a:off x="2569562" y="785897"/>
            <a:ext cx="9328272" cy="5102321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79;p4">
            <a:extLst>
              <a:ext uri="{FF2B5EF4-FFF2-40B4-BE49-F238E27FC236}">
                <a16:creationId xmlns:a16="http://schemas.microsoft.com/office/drawing/2014/main" id="{1BF6DB0B-7488-C351-A8BB-D37FEA397ED7}"/>
              </a:ext>
            </a:extLst>
          </p:cNvPr>
          <p:cNvSpPr txBox="1">
            <a:spLocks/>
          </p:cNvSpPr>
          <p:nvPr/>
        </p:nvSpPr>
        <p:spPr>
          <a:xfrm>
            <a:off x="678545" y="785897"/>
            <a:ext cx="3138543" cy="1755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sz="4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200" dirty="0">
                <a:solidFill>
                  <a:srgbClr val="14314E"/>
                </a:solidFill>
              </a:rPr>
              <a:t>Our region</a:t>
            </a:r>
          </a:p>
        </p:txBody>
      </p:sp>
    </p:spTree>
    <p:extLst>
      <p:ext uri="{BB962C8B-B14F-4D97-AF65-F5344CB8AC3E}">
        <p14:creationId xmlns:p14="http://schemas.microsoft.com/office/powerpoint/2010/main" val="3818074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ucket&#10;&#10;Description automatically generated">
            <a:extLst>
              <a:ext uri="{FF2B5EF4-FFF2-40B4-BE49-F238E27FC236}">
                <a16:creationId xmlns:a16="http://schemas.microsoft.com/office/drawing/2014/main" id="{5CF80C9E-6CC4-084A-BB39-1E211CE41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2" r="10629" b="3"/>
          <a:stretch/>
        </p:blipFill>
        <p:spPr>
          <a:xfrm>
            <a:off x="8086764" y="1642170"/>
            <a:ext cx="3971558" cy="397155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13" name="Google Shape;79;p4">
            <a:extLst>
              <a:ext uri="{FF2B5EF4-FFF2-40B4-BE49-F238E27FC236}">
                <a16:creationId xmlns:a16="http://schemas.microsoft.com/office/drawing/2014/main" id="{03E48849-26EA-3799-354F-A25A960EA5C8}"/>
              </a:ext>
            </a:extLst>
          </p:cNvPr>
          <p:cNvSpPr txBox="1">
            <a:spLocks/>
          </p:cNvSpPr>
          <p:nvPr/>
        </p:nvSpPr>
        <p:spPr>
          <a:xfrm>
            <a:off x="678545" y="679569"/>
            <a:ext cx="62007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sz="4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4200" dirty="0">
                <a:solidFill>
                  <a:srgbClr val="14314E"/>
                </a:solidFill>
                <a:latin typeface="Arial Black" panose="020B0A04020102020204" pitchFamily="34" charset="0"/>
              </a:rPr>
              <a:t>Learning intentions</a:t>
            </a:r>
            <a:endParaRPr lang="en-US" sz="4200" dirty="0">
              <a:solidFill>
                <a:srgbClr val="14314E"/>
              </a:solidFill>
            </a:endParaRPr>
          </a:p>
        </p:txBody>
      </p:sp>
      <p:sp>
        <p:nvSpPr>
          <p:cNvPr id="14" name="Google Shape;78;p4">
            <a:extLst>
              <a:ext uri="{FF2B5EF4-FFF2-40B4-BE49-F238E27FC236}">
                <a16:creationId xmlns:a16="http://schemas.microsoft.com/office/drawing/2014/main" id="{1F8A3FE8-EC20-F09B-2ECA-196F83297629}"/>
              </a:ext>
            </a:extLst>
          </p:cNvPr>
          <p:cNvSpPr txBox="1">
            <a:spLocks/>
          </p:cNvSpPr>
          <p:nvPr/>
        </p:nvSpPr>
        <p:spPr>
          <a:xfrm>
            <a:off x="678544" y="1686277"/>
            <a:ext cx="7308459" cy="258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lvl="0" indent="-349250">
              <a:lnSpc>
                <a:spcPct val="150000"/>
              </a:lnSpc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2000" dirty="0">
                <a:solidFill>
                  <a:srgbClr val="14314E"/>
                </a:solidFill>
              </a:rPr>
              <a:t>To explore the various water sources in our region.</a:t>
            </a:r>
          </a:p>
          <a:p>
            <a:pPr marL="457200" lvl="0" indent="-349250">
              <a:lnSpc>
                <a:spcPct val="150000"/>
              </a:lnSpc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2000" dirty="0">
                <a:solidFill>
                  <a:srgbClr val="14314E"/>
                </a:solidFill>
              </a:rPr>
              <a:t>To research how water is treated and stored in our region.</a:t>
            </a:r>
          </a:p>
          <a:p>
            <a:pPr marL="457200" lvl="0" indent="-349250">
              <a:lnSpc>
                <a:spcPct val="150000"/>
              </a:lnSpc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2000" dirty="0">
                <a:solidFill>
                  <a:srgbClr val="14314E"/>
                </a:solidFill>
              </a:rPr>
              <a:t>To </a:t>
            </a:r>
            <a:r>
              <a:rPr lang="en-US" sz="2000" dirty="0" err="1">
                <a:solidFill>
                  <a:srgbClr val="14314E"/>
                </a:solidFill>
              </a:rPr>
              <a:t>summarise</a:t>
            </a:r>
            <a:r>
              <a:rPr lang="en-US" sz="2000" dirty="0">
                <a:solidFill>
                  <a:srgbClr val="14314E"/>
                </a:solidFill>
              </a:rPr>
              <a:t> key information about the movement of water in the local water sources.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71E605A-4EA0-08BE-E893-DE59589B35A0}"/>
              </a:ext>
            </a:extLst>
          </p:cNvPr>
          <p:cNvSpPr/>
          <p:nvPr/>
        </p:nvSpPr>
        <p:spPr>
          <a:xfrm>
            <a:off x="8081196" y="1642170"/>
            <a:ext cx="3971558" cy="397155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13025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BD040D8-2449-3884-A16B-A507ED841111}"/>
              </a:ext>
            </a:extLst>
          </p:cNvPr>
          <p:cNvSpPr/>
          <p:nvPr/>
        </p:nvSpPr>
        <p:spPr>
          <a:xfrm>
            <a:off x="8097781" y="1631532"/>
            <a:ext cx="3970800" cy="397080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Google Shape;79;p4">
            <a:extLst>
              <a:ext uri="{FF2B5EF4-FFF2-40B4-BE49-F238E27FC236}">
                <a16:creationId xmlns:a16="http://schemas.microsoft.com/office/drawing/2014/main" id="{03E48849-26EA-3799-354F-A25A960EA5C8}"/>
              </a:ext>
            </a:extLst>
          </p:cNvPr>
          <p:cNvSpPr txBox="1">
            <a:spLocks/>
          </p:cNvSpPr>
          <p:nvPr/>
        </p:nvSpPr>
        <p:spPr>
          <a:xfrm>
            <a:off x="678545" y="679569"/>
            <a:ext cx="620072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 Black"/>
              <a:buNone/>
              <a:defRPr sz="4400" b="0" i="0" u="none" strike="noStrike" cap="none">
                <a:solidFill>
                  <a:schemeClr val="dk1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4200" dirty="0">
                <a:solidFill>
                  <a:srgbClr val="14314E"/>
                </a:solidFill>
                <a:latin typeface="Arial Black" panose="020B0A04020102020204" pitchFamily="34" charset="0"/>
              </a:rPr>
              <a:t>Success criteria</a:t>
            </a:r>
            <a:endParaRPr lang="en-US" sz="4200" dirty="0">
              <a:solidFill>
                <a:srgbClr val="14314E"/>
              </a:solidFill>
            </a:endParaRPr>
          </a:p>
        </p:txBody>
      </p:sp>
      <p:sp>
        <p:nvSpPr>
          <p:cNvPr id="14" name="Google Shape;78;p4">
            <a:extLst>
              <a:ext uri="{FF2B5EF4-FFF2-40B4-BE49-F238E27FC236}">
                <a16:creationId xmlns:a16="http://schemas.microsoft.com/office/drawing/2014/main" id="{1F8A3FE8-EC20-F09B-2ECA-196F83297629}"/>
              </a:ext>
            </a:extLst>
          </p:cNvPr>
          <p:cNvSpPr txBox="1">
            <a:spLocks/>
          </p:cNvSpPr>
          <p:nvPr/>
        </p:nvSpPr>
        <p:spPr>
          <a:xfrm>
            <a:off x="678544" y="1686277"/>
            <a:ext cx="6625639" cy="2587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12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457200" indent="-349250">
              <a:lnSpc>
                <a:spcPct val="100000"/>
              </a:lnSpc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2000" dirty="0">
                <a:solidFill>
                  <a:srgbClr val="14314E"/>
                </a:solidFill>
              </a:rPr>
              <a:t>I can understand that we have multiple water supplies in our region.</a:t>
            </a:r>
          </a:p>
          <a:p>
            <a:pPr marL="457200" indent="-349250">
              <a:lnSpc>
                <a:spcPct val="100000"/>
              </a:lnSpc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2000" dirty="0">
                <a:solidFill>
                  <a:srgbClr val="14314E"/>
                </a:solidFill>
              </a:rPr>
              <a:t>I can research how water moves in one of the water supplies/sources in our region. </a:t>
            </a:r>
          </a:p>
          <a:p>
            <a:pPr marL="457200" indent="-349250">
              <a:lnSpc>
                <a:spcPct val="100000"/>
              </a:lnSpc>
              <a:buClr>
                <a:schemeClr val="dk1"/>
              </a:buClr>
              <a:buSzPts val="1900"/>
              <a:buFont typeface="Arial"/>
              <a:buChar char="●"/>
            </a:pPr>
            <a:r>
              <a:rPr lang="en-US" sz="2000" dirty="0">
                <a:solidFill>
                  <a:srgbClr val="14314E"/>
                </a:solidFill>
              </a:rPr>
              <a:t>I can present my research to my class/small group.</a:t>
            </a:r>
            <a:endParaRPr lang="en-US" sz="2000" i="1" dirty="0">
              <a:solidFill>
                <a:srgbClr val="143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525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69;p15">
            <a:extLst>
              <a:ext uri="{FF2B5EF4-FFF2-40B4-BE49-F238E27FC236}">
                <a16:creationId xmlns:a16="http://schemas.microsoft.com/office/drawing/2014/main" id="{3262FD8C-2BEB-39ED-4F47-92F57EE3CEDA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526941" y="1160189"/>
            <a:ext cx="10515600" cy="1646073"/>
          </a:xfrm>
          <a:prstGeom prst="rect">
            <a:avLst/>
          </a:prstGeom>
          <a:noFill/>
          <a:ln>
            <a:solidFill>
              <a:srgbClr val="14314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buNone/>
            </a:pPr>
            <a:r>
              <a:rPr lang="en" sz="2000" b="1" dirty="0">
                <a:solidFill>
                  <a:srgbClr val="14314E"/>
                </a:solidFill>
              </a:rPr>
              <a:t>Student name(s):</a:t>
            </a:r>
            <a:br>
              <a:rPr lang="en" sz="1600" b="1" u="sng" dirty="0">
                <a:solidFill>
                  <a:srgbClr val="14314E"/>
                </a:solidFill>
              </a:rPr>
            </a:br>
            <a:r>
              <a:rPr lang="en-AU" sz="1200" i="1" dirty="0">
                <a:solidFill>
                  <a:srgbClr val="14314E"/>
                </a:solidFill>
              </a:rPr>
              <a:t>Insert name(s)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1" dirty="0">
              <a:solidFill>
                <a:schemeClr val="dk2"/>
              </a:solidFill>
            </a:endParaRPr>
          </a:p>
        </p:txBody>
      </p:sp>
      <p:sp>
        <p:nvSpPr>
          <p:cNvPr id="6" name="Google Shape;68;p15">
            <a:extLst>
              <a:ext uri="{FF2B5EF4-FFF2-40B4-BE49-F238E27FC236}">
                <a16:creationId xmlns:a16="http://schemas.microsoft.com/office/drawing/2014/main" id="{7FA4F6D4-FA96-8727-28C2-03EC3868E39D}"/>
              </a:ext>
            </a:extLst>
          </p:cNvPr>
          <p:cNvSpPr txBox="1"/>
          <p:nvPr/>
        </p:nvSpPr>
        <p:spPr>
          <a:xfrm>
            <a:off x="526941" y="2934102"/>
            <a:ext cx="10515599" cy="2681607"/>
          </a:xfrm>
          <a:prstGeom prst="rect">
            <a:avLst/>
          </a:prstGeom>
          <a:noFill/>
          <a:ln>
            <a:solidFill>
              <a:srgbClr val="14314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14314E"/>
                </a:solidFill>
              </a:rPr>
              <a:t>Water supply system/source:</a:t>
            </a:r>
            <a:endParaRPr sz="2000" b="1" dirty="0">
              <a:solidFill>
                <a:srgbClr val="14314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 dirty="0">
                <a:solidFill>
                  <a:srgbClr val="14314E"/>
                </a:solidFill>
              </a:rPr>
              <a:t>Insert name of water supply area, insert image</a:t>
            </a:r>
            <a:endParaRPr sz="1200" i="1" dirty="0">
              <a:solidFill>
                <a:srgbClr val="14314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i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5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5;p16">
            <a:extLst>
              <a:ext uri="{FF2B5EF4-FFF2-40B4-BE49-F238E27FC236}">
                <a16:creationId xmlns:a16="http://schemas.microsoft.com/office/drawing/2014/main" id="{6012F3B2-25AF-AFDF-0830-A3FFB2A0CE84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598904" y="1143419"/>
            <a:ext cx="10515600" cy="4490763"/>
          </a:xfrm>
          <a:prstGeom prst="rect">
            <a:avLst/>
          </a:prstGeom>
          <a:noFill/>
          <a:ln>
            <a:solidFill>
              <a:srgbClr val="14314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rgbClr val="14314E"/>
                </a:solidFill>
              </a:rPr>
              <a:t>Where has the water come from?</a:t>
            </a:r>
            <a:endParaRPr sz="2000" b="1" dirty="0">
              <a:solidFill>
                <a:srgbClr val="14314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i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24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1;p17">
            <a:extLst>
              <a:ext uri="{FF2B5EF4-FFF2-40B4-BE49-F238E27FC236}">
                <a16:creationId xmlns:a16="http://schemas.microsoft.com/office/drawing/2014/main" id="{1BB6317E-D4A2-ECB3-B37A-CB83DD556191}"/>
              </a:ext>
            </a:extLst>
          </p:cNvPr>
          <p:cNvSpPr txBox="1">
            <a:spLocks noGrp="1"/>
          </p:cNvSpPr>
          <p:nvPr>
            <p:ph sz="quarter" idx="4294967295"/>
          </p:nvPr>
        </p:nvSpPr>
        <p:spPr>
          <a:xfrm>
            <a:off x="598904" y="1160189"/>
            <a:ext cx="10515600" cy="4455520"/>
          </a:xfrm>
          <a:prstGeom prst="rect">
            <a:avLst/>
          </a:prstGeom>
          <a:noFill/>
          <a:ln>
            <a:solidFill>
              <a:srgbClr val="14314E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</a:rPr>
              <a:t>How is the water treated?</a:t>
            </a:r>
            <a:endParaRPr sz="2000"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00" b="1" dirty="0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i="1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2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annon Water">
      <a:dk1>
        <a:srgbClr val="17314F"/>
      </a:dk1>
      <a:lt1>
        <a:srgbClr val="FFFFFF"/>
      </a:lt1>
      <a:dk2>
        <a:srgbClr val="17314F"/>
      </a:dk2>
      <a:lt2>
        <a:srgbClr val="E7E6E6"/>
      </a:lt2>
      <a:accent1>
        <a:srgbClr val="00B5D1"/>
      </a:accent1>
      <a:accent2>
        <a:srgbClr val="E98300"/>
      </a:accent2>
      <a:accent3>
        <a:srgbClr val="B7D333"/>
      </a:accent3>
      <a:accent4>
        <a:srgbClr val="EC148B"/>
      </a:accent4>
      <a:accent5>
        <a:srgbClr val="6B3183"/>
      </a:accent5>
      <a:accent6>
        <a:srgbClr val="1CA34A"/>
      </a:accent6>
      <a:hlink>
        <a:srgbClr val="00B5D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36B55629D7954EB6D0C6D939E4B6AD" ma:contentTypeVersion="4" ma:contentTypeDescription="Create a new document." ma:contentTypeScope="" ma:versionID="94fd87f129e1d56bacf2d18baff6d73a">
  <xsd:schema xmlns:xsd="http://www.w3.org/2001/XMLSchema" xmlns:xs="http://www.w3.org/2001/XMLSchema" xmlns:p="http://schemas.microsoft.com/office/2006/metadata/properties" xmlns:ns2="e5461d39-311d-4716-85a0-aa449423beec" targetNamespace="http://schemas.microsoft.com/office/2006/metadata/properties" ma:root="true" ma:fieldsID="bd88eecc95c9db0ee40a8e500f8b7a07" ns2:_="">
    <xsd:import namespace="e5461d39-311d-4716-85a0-aa449423be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461d39-311d-4716-85a0-aa449423bee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C02D032-535C-4CEF-9D39-555075E4A041}">
  <ds:schemaRefs>
    <ds:schemaRef ds:uri="http://schemas.microsoft.com/office/infopath/2007/PartnerControls"/>
    <ds:schemaRef ds:uri="http://purl.org/dc/terms/"/>
    <ds:schemaRef ds:uri="e5461d39-311d-4716-85a0-aa449423beec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BE8986A-42F2-48EF-A44D-FE1C87AFAF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11884A-D49E-4184-90CD-6DBCC0A20615}">
  <ds:schemaRefs>
    <ds:schemaRef ds:uri="e5461d39-311d-4716-85a0-aa449423bee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3281</TotalTime>
  <Words>184</Words>
  <Application>Microsoft Office PowerPoint</Application>
  <PresentationFormat>Widescreen</PresentationFormat>
  <Paragraphs>35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Corporate - Powerpoint Presentation Template.PPTX</dc:title>
  <dc:creator>Microsoft Office User</dc:creator>
  <cp:lastModifiedBy>Sarah Evans</cp:lastModifiedBy>
  <cp:revision>13</cp:revision>
  <dcterms:created xsi:type="dcterms:W3CDTF">2018-05-18T05:29:52Z</dcterms:created>
  <dcterms:modified xsi:type="dcterms:W3CDTF">2024-05-16T05:38:13Z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annon_Uncontrolled_Document_Type">
    <vt:lpwstr>46;#Plan|d091524c-fbd1-4f7a-883e-05364a925417</vt:lpwstr>
  </property>
  <property fmtid="{D5CDD505-2E9C-101B-9397-08002B2CF9AE}" pid="3" name="TaxKeyword">
    <vt:lpwstr/>
  </property>
  <property fmtid="{D5CDD505-2E9C-101B-9397-08002B2CF9AE}" pid="4" name="Wannon_Field_Services_Task">
    <vt:lpwstr/>
  </property>
  <property fmtid="{D5CDD505-2E9C-101B-9397-08002B2CF9AE}" pid="5" name="j9c10e2e6bb04069936a98cd9ff24c76">
    <vt:lpwstr/>
  </property>
  <property fmtid="{D5CDD505-2E9C-101B-9397-08002B2CF9AE}" pid="6" name="k66fd0d8abed44c1aad90d7eb7bf4efd">
    <vt:lpwstr/>
  </property>
  <property fmtid="{D5CDD505-2E9C-101B-9397-08002B2CF9AE}" pid="7" name="j315ea4cc2ca4bdaaf4c3bec397aa872">
    <vt:lpwstr/>
  </property>
  <property fmtid="{D5CDD505-2E9C-101B-9397-08002B2CF9AE}" pid="8" name="Wannon_Facility_Task">
    <vt:lpwstr/>
  </property>
  <property fmtid="{D5CDD505-2E9C-101B-9397-08002B2CF9AE}" pid="9" name="Wannon_Facility_Name">
    <vt:lpwstr/>
  </property>
  <property fmtid="{D5CDD505-2E9C-101B-9397-08002B2CF9AE}" pid="10" name="Wannon_Emergency_Event_Type">
    <vt:lpwstr/>
  </property>
  <property fmtid="{D5CDD505-2E9C-101B-9397-08002B2CF9AE}" pid="11" name="ContentTypeId">
    <vt:lpwstr>0x010100E036B55629D7954EB6D0C6D939E4B6AD</vt:lpwstr>
  </property>
  <property fmtid="{D5CDD505-2E9C-101B-9397-08002B2CF9AE}" pid="12" name="Status">
    <vt:lpwstr/>
  </property>
  <property fmtid="{D5CDD505-2E9C-101B-9397-08002B2CF9AE}" pid="13" name="bc7ed91584cd4a27a467177197096ee1">
    <vt:lpwstr/>
  </property>
  <property fmtid="{D5CDD505-2E9C-101B-9397-08002B2CF9AE}" pid="14" name="Wannon_Customer_Service_Related_Activity">
    <vt:lpwstr/>
  </property>
  <property fmtid="{D5CDD505-2E9C-101B-9397-08002B2CF9AE}" pid="15" name="Wannon_Safety_Task">
    <vt:lpwstr/>
  </property>
  <property fmtid="{D5CDD505-2E9C-101B-9397-08002B2CF9AE}" pid="16" name="SPSDescription">
    <vt:lpwstr/>
  </property>
  <property fmtid="{D5CDD505-2E9C-101B-9397-08002B2CF9AE}" pid="17" name="Wannon_Customer_Account_Related_Activity">
    <vt:lpwstr/>
  </property>
  <property fmtid="{D5CDD505-2E9C-101B-9397-08002B2CF9AE}" pid="18" name="Wannon_Customer_Type">
    <vt:lpwstr/>
  </property>
  <property fmtid="{D5CDD505-2E9C-101B-9397-08002B2CF9AE}" pid="19" name="Wannon_Service_Type">
    <vt:lpwstr/>
  </property>
  <property fmtid="{D5CDD505-2E9C-101B-9397-08002B2CF9AE}" pid="20" name="e45ceb0bef2a458b81dbdb1e1d1ccc60">
    <vt:lpwstr/>
  </property>
  <property fmtid="{D5CDD505-2E9C-101B-9397-08002B2CF9AE}" pid="21" name="Wannon_Intranet_Area">
    <vt:lpwstr>354;#Our brand|1a59fd33-849e-40bc-a71f-6f045b5a7e07</vt:lpwstr>
  </property>
  <property fmtid="{D5CDD505-2E9C-101B-9397-08002B2CF9AE}" pid="22" name="Owner">
    <vt:lpwstr/>
  </property>
  <property fmtid="{D5CDD505-2E9C-101B-9397-08002B2CF9AE}" pid="23" name="Wannon_Controlled_Document_Type">
    <vt:lpwstr>186;#Generic Template|a8a4005b-0200-4ce7-9aab-79bcbe63529a</vt:lpwstr>
  </property>
  <property fmtid="{D5CDD505-2E9C-101B-9397-08002B2CF9AE}" pid="24" name="WorkflowChangePath">
    <vt:lpwstr>5fb02671-983f-4176-aebb-8180eb1160de,5;18a83391-b9d9-4a6e-bf2e-0b6a7676b765,12;18a83391-b9d9-4a6e-bf2e-0b6a7676b765,16;</vt:lpwstr>
  </property>
  <property fmtid="{D5CDD505-2E9C-101B-9397-08002B2CF9AE}" pid="25" name="f45e33ffdcb1447d81f6c354ba063174">
    <vt:lpwstr/>
  </property>
  <property fmtid="{D5CDD505-2E9C-101B-9397-08002B2CF9AE}" pid="26" name="Wannon_Facility_Type">
    <vt:lpwstr/>
  </property>
  <property fmtid="{D5CDD505-2E9C-101B-9397-08002B2CF9AE}" pid="27" name="Wannon_Field_Services_Activity_Type">
    <vt:lpwstr/>
  </property>
  <property fmtid="{D5CDD505-2E9C-101B-9397-08002B2CF9AE}" pid="28" name="jdd28460d3fb45f791d62e4dc4773ba8">
    <vt:lpwstr/>
  </property>
  <property fmtid="{D5CDD505-2E9C-101B-9397-08002B2CF9AE}" pid="29" name="socoDocumentStatuses">
    <vt:lpwstr>9;#Approval|e5f4fa86-f44f-4962-afa7-5b3679e123ef </vt:lpwstr>
  </property>
  <property fmtid="{D5CDD505-2E9C-101B-9397-08002B2CF9AE}" pid="30" name="eca87bba00734bbf9940c646101219a4">
    <vt:lpwstr>Community ＆ Corporate Services|46386f15-4cf6-467e-a67f-6f57b57b8c35</vt:lpwstr>
  </property>
  <property fmtid="{D5CDD505-2E9C-101B-9397-08002B2CF9AE}" pid="31" name="l418e4c6717841c9aaad52b80cae6bc1">
    <vt:lpwstr/>
  </property>
  <property fmtid="{D5CDD505-2E9C-101B-9397-08002B2CF9AE}" pid="32" name="socoOwners">
    <vt:lpwstr>80;#Garrath Darkin</vt:lpwstr>
  </property>
  <property fmtid="{D5CDD505-2E9C-101B-9397-08002B2CF9AE}" pid="33" name="imsAudit">
    <vt:bool>false</vt:bool>
  </property>
  <property fmtid="{D5CDD505-2E9C-101B-9397-08002B2CF9AE}" pid="34" name="socoReviewStatuses">
    <vt:lpwstr/>
  </property>
  <property fmtid="{D5CDD505-2E9C-101B-9397-08002B2CF9AE}" pid="35" name="socoDocumentTypes">
    <vt:lpwstr>28;#Supporting Information|11346c53-e57d-4d84-8b3c-2f484e3efc76</vt:lpwstr>
  </property>
  <property fmtid="{D5CDD505-2E9C-101B-9397-08002B2CF9AE}" pid="36" name="socoCurrentStep">
    <vt:r8>2</vt:r8>
  </property>
  <property fmtid="{D5CDD505-2E9C-101B-9397-08002B2CF9AE}" pid="37" name="bdcffbf4296a4334b7538ee13137acf8">
    <vt:lpwstr>Approval|e5f4fa86-f44f-4962-afa7-5b3679e123ef </vt:lpwstr>
  </property>
  <property fmtid="{D5CDD505-2E9C-101B-9397-08002B2CF9AE}" pid="38" name="socoPublishedDate">
    <vt:filetime>2022-05-06T00:00:00Z</vt:filetime>
  </property>
  <property fmtid="{D5CDD505-2E9C-101B-9397-08002B2CF9AE}" pid="39" name="p045f867ba1148898ddfc40908768d66">
    <vt:lpwstr>Information Management|a11ed8f7-0260-4a9a-b206-ae8d2c823019</vt:lpwstr>
  </property>
  <property fmtid="{D5CDD505-2E9C-101B-9397-08002B2CF9AE}" pid="40" name="socoAuthors">
    <vt:lpwstr>27;#Courtney Mathew</vt:lpwstr>
  </property>
  <property fmtid="{D5CDD505-2E9C-101B-9397-08002B2CF9AE}" pid="41" name="topic">
    <vt:lpwstr>21;#Information Management|a11ed8f7-0260-4a9a-b206-ae8d2c823019</vt:lpwstr>
  </property>
  <property fmtid="{D5CDD505-2E9C-101B-9397-08002B2CF9AE}" pid="42" name="socoLastReviewDate">
    <vt:filetime>2022-05-06T00:00:00Z</vt:filetime>
  </property>
  <property fmtid="{D5CDD505-2E9C-101B-9397-08002B2CF9AE}" pid="43" name="socoPublishedVersion">
    <vt:lpwstr>1</vt:lpwstr>
  </property>
  <property fmtid="{D5CDD505-2E9C-101B-9397-08002B2CF9AE}" pid="44" name="socoDepartments">
    <vt:lpwstr>31;#Community ＆ Corporate Services|46386f15-4cf6-467e-a67f-6f57b57b8c35</vt:lpwstr>
  </property>
  <property fmtid="{D5CDD505-2E9C-101B-9397-08002B2CF9AE}" pid="45" name="id8fd967c5104f55901a2b14163d9ae0">
    <vt:lpwstr>Supporting Information|11346c53-e57d-4d84-8b3c-2f484e3efc76</vt:lpwstr>
  </property>
  <property fmtid="{D5CDD505-2E9C-101B-9397-08002B2CF9AE}" pid="46" name="socoNextReviewDate">
    <vt:filetime>2021-12-07T00:00:00Z</vt:filetime>
  </property>
  <property fmtid="{D5CDD505-2E9C-101B-9397-08002B2CF9AE}" pid="47" name="TaxCatchAll">
    <vt:lpwstr>21;#Information Management|a11ed8f7-0260-4a9a-b206-ae8d2c823019;#31;#Community ＆ Corporate Services|46386f15-4cf6-467e-a67f-6f57b57b8c35;#9;#Approval|e5f4fa86-f44f-4962-afa7-5b3679e123ef ;#28;#Supporting Information|11346c53-e57d-4d84-8b3c-2f484e3efc76</vt:lpwstr>
  </property>
</Properties>
</file>